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8.xml" ContentType="application/vnd.openxmlformats-officedocument.presentationml.notesSlide+xml"/>
  <Override PartName="/ppt/slideLayouts/slideLayout43.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2.xml" ContentType="application/vnd.openxmlformats-officedocument.theme+xml"/>
  <Override PartName="/ppt/authors.xml" ContentType="application/vnd.ms-powerpoint.authors+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26.xml" ContentType="application/vnd.openxmlformats-officedocument.presentationml.tags+xml"/>
  <Override PartName="/ppt/tags/tag19.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4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0.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23.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24.xml" ContentType="application/vnd.openxmlformats-officedocument.presentationml.tags+xml"/>
  <Override PartName="/ppt/tags/tag37.xml" ContentType="application/vnd.openxmlformats-officedocument.presentationml.tags+xml"/>
  <Override PartName="/ppt/tags/tag25.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3" r:id="rId6"/>
  </p:sldMasterIdLst>
  <p:notesMasterIdLst>
    <p:notesMasterId r:id="rId25"/>
  </p:notesMasterIdLst>
  <p:sldIdLst>
    <p:sldId id="269" r:id="rId7"/>
    <p:sldId id="270" r:id="rId8"/>
    <p:sldId id="280" r:id="rId9"/>
    <p:sldId id="353" r:id="rId10"/>
    <p:sldId id="352" r:id="rId11"/>
    <p:sldId id="284" r:id="rId12"/>
    <p:sldId id="320" r:id="rId13"/>
    <p:sldId id="357" r:id="rId14"/>
    <p:sldId id="358" r:id="rId15"/>
    <p:sldId id="380" r:id="rId16"/>
    <p:sldId id="360" r:id="rId17"/>
    <p:sldId id="362" r:id="rId18"/>
    <p:sldId id="322" r:id="rId19"/>
    <p:sldId id="375" r:id="rId20"/>
    <p:sldId id="376" r:id="rId21"/>
    <p:sldId id="377" r:id="rId22"/>
    <p:sldId id="378" r:id="rId23"/>
    <p:sldId id="3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CA214-37CF-B300-E2F9-8C2EC25A25BA}" name="Dave Allen" initials="DA" userId="S::dave.allen@watermangroup.com::f6fb5da4-6e15-4626-9387-5dcf9d314264" providerId="AD"/>
  <p188:author id="{F334419B-17B4-3335-BDAB-83897E725927}" name="Cara Labuschagne" initials="CL" userId="S::cara.labuschagne@watermangroup.com::b9d25474-d60b-4deb-a89f-d2403727c1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7D"/>
    <a:srgbClr val="714B79"/>
    <a:srgbClr val="3C7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3819" autoAdjust="0"/>
  </p:normalViewPr>
  <p:slideViewPr>
    <p:cSldViewPr snapToGrid="0" showGuides="1">
      <p:cViewPr varScale="1">
        <p:scale>
          <a:sx n="52" d="100"/>
          <a:sy n="52" d="100"/>
        </p:scale>
        <p:origin x="1482" y="72"/>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6.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'DUN - CHARTS'!$D$10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2C2-4735-A4EB-7ED4A30A286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2C2-4735-A4EB-7ED4A30A286B}"/>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32C2-4735-A4EB-7ED4A30A286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'DUN - CHARTS'!$B$11:$B$13</c:f>
              <c:strCache>
                <c:ptCount val="3"/>
                <c:pt idx="0">
                  <c:v>Scope 1</c:v>
                </c:pt>
                <c:pt idx="1">
                  <c:v>Scope 2</c:v>
                </c:pt>
                <c:pt idx="2">
                  <c:v>Scope 3</c:v>
                </c:pt>
              </c:strCache>
            </c:strRef>
          </c:cat>
          <c:val>
            <c:numRef>
              <c:f>'DUN - CHARTS'!$D$11:$D$13</c:f>
              <c:numCache>
                <c:formatCode>0.0%</c:formatCode>
                <c:ptCount val="3"/>
                <c:pt idx="0">
                  <c:v>0.1226215644820296</c:v>
                </c:pt>
                <c:pt idx="1">
                  <c:v>9.5137420718816063E-2</c:v>
                </c:pt>
                <c:pt idx="2">
                  <c:v>0.77378435517970401</c:v>
                </c:pt>
              </c:numCache>
            </c:numRef>
          </c:val>
          <c:extLst>
            <c:ext xmlns:c16="http://schemas.microsoft.com/office/drawing/2014/chart" uri="{C3380CC4-5D6E-409C-BE32-E72D297353CC}">
              <c16:uniqueId val="{00000006-32C2-4735-A4EB-7ED4A30A286B}"/>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'DUN - CHARTS'!$C$10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32C2-4735-A4EB-7ED4A30A286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32C2-4735-A4EB-7ED4A30A286B}"/>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32C2-4735-A4EB-7ED4A30A286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'DUN - CHARTS'!$B$11:$B$13</c15:sqref>
                        </c15:formulaRef>
                      </c:ext>
                    </c:extLst>
                    <c:strCache>
                      <c:ptCount val="3"/>
                      <c:pt idx="0">
                        <c:v>Scope 1</c:v>
                      </c:pt>
                      <c:pt idx="1">
                        <c:v>Scope 2</c:v>
                      </c:pt>
                      <c:pt idx="2">
                        <c:v>Scope 3</c:v>
                      </c:pt>
                    </c:strCache>
                  </c:strRef>
                </c:cat>
                <c:val>
                  <c:numRef>
                    <c:extLst>
                      <c:ext uri="{02D57815-91ED-43cb-92C2-25804820EDAC}">
                        <c15:formulaRef>
                          <c15:sqref>'DUN - CHARTS'!$C$11:$C$13</c15:sqref>
                        </c15:formulaRef>
                      </c:ext>
                    </c:extLst>
                    <c:numCache>
                      <c:formatCode>#,##0</c:formatCode>
                      <c:ptCount val="3"/>
                      <c:pt idx="0">
                        <c:v>116</c:v>
                      </c:pt>
                      <c:pt idx="1">
                        <c:v>90</c:v>
                      </c:pt>
                      <c:pt idx="2">
                        <c:v>732</c:v>
                      </c:pt>
                    </c:numCache>
                  </c:numRef>
                </c:val>
                <c:extLst>
                  <c:ext xmlns:c16="http://schemas.microsoft.com/office/drawing/2014/chart" uri="{C3380CC4-5D6E-409C-BE32-E72D297353CC}">
                    <c16:uniqueId val="{0000000D-32C2-4735-A4EB-7ED4A30A286B}"/>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0587290116608"/>
          <c:y val="8.4620033804962067E-2"/>
          <c:w val="0.22338825419766786"/>
          <c:h val="0.73512781380148451"/>
        </c:manualLayout>
      </c:layout>
      <c:doughnutChart>
        <c:varyColors val="1"/>
        <c:ser>
          <c:idx val="1"/>
          <c:order val="1"/>
          <c:tx>
            <c:strRef>
              <c:f>'DUN - CHARTS'!$H$10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CC7-4F89-A78F-9EB9FDAE709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CC7-4F89-A78F-9EB9FDAE7099}"/>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CC7-4F89-A78F-9EB9FDAE7099}"/>
              </c:ext>
            </c:extLst>
          </c:dPt>
          <c:dLbls>
            <c:dLbl>
              <c:idx val="0"/>
              <c:layout>
                <c:manualLayout>
                  <c:x val="0"/>
                  <c:y val="6.0750391708480397E-3"/>
                </c:manualLayout>
              </c:layout>
              <c:tx>
                <c:rich>
                  <a:bodyPr/>
                  <a:lstStyle/>
                  <a:p>
                    <a:fld id="{AE95B4BA-2C9B-4647-8631-1A4342014720}" type="VALUE">
                      <a:rPr lang="en-US">
                        <a:latin typeface="Calibri" panose="020F0502020204030204" pitchFamily="34" charset="0"/>
                        <a:cs typeface="Calibri" panose="020F050202020403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C7-4F89-A78F-9EB9FDAE7099}"/>
                </c:ext>
              </c:extLst>
            </c:dLbl>
            <c:dLbl>
              <c:idx val="1"/>
              <c:delete val="1"/>
              <c:extLst>
                <c:ext xmlns:c15="http://schemas.microsoft.com/office/drawing/2012/chart" uri="{CE6537A1-D6FC-4f65-9D91-7224C49458BB}"/>
                <c:ext xmlns:c16="http://schemas.microsoft.com/office/drawing/2014/chart" uri="{C3380CC4-5D6E-409C-BE32-E72D297353CC}">
                  <c16:uniqueId val="{00000003-CCC7-4F89-A78F-9EB9FDAE709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'DUN - CHARTS'!$F$11:$F$13</c:f>
              <c:strCache>
                <c:ptCount val="3"/>
                <c:pt idx="0">
                  <c:v>Scope 1</c:v>
                </c:pt>
                <c:pt idx="1">
                  <c:v>Scope 2</c:v>
                </c:pt>
                <c:pt idx="2">
                  <c:v>Scope 3</c:v>
                </c:pt>
              </c:strCache>
            </c:strRef>
          </c:cat>
          <c:val>
            <c:numRef>
              <c:f>'DUN - CHARTS'!$H$11:$H$13</c:f>
              <c:numCache>
                <c:formatCode>0.0%</c:formatCode>
                <c:ptCount val="3"/>
                <c:pt idx="0">
                  <c:v>0.13551401869158877</c:v>
                </c:pt>
                <c:pt idx="1">
                  <c:v>0</c:v>
                </c:pt>
                <c:pt idx="2">
                  <c:v>0.85514018691588789</c:v>
                </c:pt>
              </c:numCache>
            </c:numRef>
          </c:val>
          <c:extLst>
            <c:ext xmlns:c16="http://schemas.microsoft.com/office/drawing/2014/chart" uri="{C3380CC4-5D6E-409C-BE32-E72D297353CC}">
              <c16:uniqueId val="{00000006-CCC7-4F89-A78F-9EB9FDAE7099}"/>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'DUN - CHARTS'!$G$10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CCC7-4F89-A78F-9EB9FDAE709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CCC7-4F89-A78F-9EB9FDAE7099}"/>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CCC7-4F89-A78F-9EB9FDAE709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'DUN - CHARTS'!$F$11:$F$13</c15:sqref>
                        </c15:formulaRef>
                      </c:ext>
                    </c:extLst>
                    <c:strCache>
                      <c:ptCount val="3"/>
                      <c:pt idx="0">
                        <c:v>Scope 1</c:v>
                      </c:pt>
                      <c:pt idx="1">
                        <c:v>Scope 2</c:v>
                      </c:pt>
                      <c:pt idx="2">
                        <c:v>Scope 3</c:v>
                      </c:pt>
                    </c:strCache>
                  </c:strRef>
                </c:cat>
                <c:val>
                  <c:numRef>
                    <c:extLst>
                      <c:ext uri="{02D57815-91ED-43cb-92C2-25804820EDAC}">
                        <c15:formulaRef>
                          <c15:sqref>'DUN - CHARTS'!$G$11:$G$13</c15:sqref>
                        </c15:formulaRef>
                      </c:ext>
                    </c:extLst>
                    <c:numCache>
                      <c:formatCode>#,##0</c:formatCode>
                      <c:ptCount val="3"/>
                      <c:pt idx="0">
                        <c:v>116</c:v>
                      </c:pt>
                      <c:pt idx="1">
                        <c:v>0</c:v>
                      </c:pt>
                      <c:pt idx="2">
                        <c:v>732</c:v>
                      </c:pt>
                    </c:numCache>
                  </c:numRef>
                </c:val>
                <c:extLst>
                  <c:ext xmlns:c16="http://schemas.microsoft.com/office/drawing/2014/chart" uri="{C3380CC4-5D6E-409C-BE32-E72D297353CC}">
                    <c16:uniqueId val="{0000000D-CCC7-4F89-A78F-9EB9FDAE7099}"/>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75368978541562E-2"/>
          <c:y val="0.16200430149490885"/>
          <c:w val="0.75835779902792411"/>
          <c:h val="0.68091896238987282"/>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98A-43E9-9D40-0966B8ECFFC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98A-43E9-9D40-0966B8ECFFC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98A-43E9-9D40-0966B8ECFFC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798A-43E9-9D40-0966B8ECFFC7}"/>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798A-43E9-9D40-0966B8ECFFC7}"/>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798A-43E9-9D40-0966B8ECFFC7}"/>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D-798A-43E9-9D40-0966B8ECFFC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('DUN - CHARTS'!$B$197,'DUN - CHARTS'!$B$202,'DUN - CHARTS'!$B$205,'DUN - CHARTS'!$B$208:$B$209)</c:f>
              <c:strCache>
                <c:ptCount val="5"/>
                <c:pt idx="0">
                  <c:v>Diesel</c:v>
                </c:pt>
                <c:pt idx="1">
                  <c:v>Natural gas</c:v>
                </c:pt>
                <c:pt idx="2">
                  <c:v>Refrigerant Gases</c:v>
                </c:pt>
                <c:pt idx="3">
                  <c:v>De-icer</c:v>
                </c:pt>
                <c:pt idx="4">
                  <c:v>Fire Training</c:v>
                </c:pt>
              </c:strCache>
              <c:extLst/>
            </c:strRef>
          </c:cat>
          <c:val>
            <c:numRef>
              <c:f>('DUN - CHARTS'!$D$197,'DUN - CHARTS'!$D$202,'DUN - CHARTS'!$D$205,'DUN - CHARTS'!$D$208:$D$209)</c:f>
              <c:numCache>
                <c:formatCode>0.0%</c:formatCode>
                <c:ptCount val="5"/>
                <c:pt idx="0">
                  <c:v>6.9000000000000006E-2</c:v>
                </c:pt>
                <c:pt idx="1">
                  <c:v>0.36399999999999999</c:v>
                </c:pt>
                <c:pt idx="2">
                  <c:v>0.26600000000000001</c:v>
                </c:pt>
                <c:pt idx="3">
                  <c:v>6.9000000000000006E-2</c:v>
                </c:pt>
                <c:pt idx="4">
                  <c:v>0.23499999999999999</c:v>
                </c:pt>
              </c:numCache>
              <c:extLst/>
            </c:numRef>
          </c:val>
          <c:extLst>
            <c:ext xmlns:c16="http://schemas.microsoft.com/office/drawing/2014/chart" uri="{C3380CC4-5D6E-409C-BE32-E72D297353CC}">
              <c16:uniqueId val="{0000000E-798A-43E9-9D40-0966B8ECFFC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Entry>
      <c:legendEntry>
        <c:idx val="2"/>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Entry>
      <c:legendEntry>
        <c:idx val="3"/>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Entry>
      <c:legendEntry>
        <c:idx val="4"/>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64612263920400292"/>
          <c:y val="0.15078086292306195"/>
          <c:w val="0.30343100793620059"/>
          <c:h val="0.75873262766033833"/>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00428726998487E-4"/>
          <c:y val="8.124886446630819E-2"/>
          <c:w val="0.65394476792675194"/>
          <c:h val="0.67306302824352049"/>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DF-423F-BC7C-BC12D9265C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DF-423F-BC7C-BC12D9265C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DF-423F-BC7C-BC12D9265C2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3DF-423F-BC7C-BC12D9265C2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3DF-423F-BC7C-BC12D9265C2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3DF-423F-BC7C-BC12D9265C2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3DF-423F-BC7C-BC12D9265C2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3DF-423F-BC7C-BC12D9265C2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3DF-423F-BC7C-BC12D9265C29}"/>
              </c:ext>
            </c:extLst>
          </c:dPt>
          <c:dLbls>
            <c:dLbl>
              <c:idx val="6"/>
              <c:layout>
                <c:manualLayout>
                  <c:x val="2.5120767753185863E-2"/>
                  <c:y val="-1.1954072638296679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fld id="{DC2E6BD8-C7F4-4A6B-A8B7-2803AEA3EE97}" type="VALUE">
                      <a:rPr lang="en-US">
                        <a:latin typeface="Calibri" panose="020F0502020204030204" pitchFamily="34" charset="0"/>
                        <a:cs typeface="Calibri" panose="020F0502020204030204" pitchFamily="34" charset="0"/>
                      </a:rPr>
                      <a:pPr>
                        <a:defRPr sz="1400" b="1">
                          <a:solidFill>
                            <a:schemeClr val="tx2"/>
                          </a:solidFill>
                          <a:latin typeface="Calibri" panose="020F0502020204030204" pitchFamily="34" charset="0"/>
                          <a:cs typeface="Calibri" panose="020F0502020204030204" pitchFamily="34" charset="0"/>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5.8920539743852141E-2"/>
                      <c:h val="8.7196388025624724E-2"/>
                    </c:manualLayout>
                  </c15:layout>
                  <c15:dlblFieldTable/>
                  <c15:showDataLabelsRange val="0"/>
                </c:ext>
                <c:ext xmlns:c16="http://schemas.microsoft.com/office/drawing/2014/chart" uri="{C3380CC4-5D6E-409C-BE32-E72D297353CC}">
                  <c16:uniqueId val="{0000000D-13DF-423F-BC7C-BC12D9265C29}"/>
                </c:ext>
              </c:extLst>
            </c:dLbl>
            <c:dLbl>
              <c:idx val="7"/>
              <c:layout>
                <c:manualLayout>
                  <c:x val="-3.0202357220259638E-3"/>
                  <c:y val="3.641328563097343E-2"/>
                </c:manualLayout>
              </c:layout>
              <c:tx>
                <c:rich>
                  <a:bodyPr/>
                  <a:lstStyle/>
                  <a:p>
                    <a:fld id="{FF7DD62B-51FA-466B-99F4-7139359BD2D7}" type="VALUE">
                      <a:rPr lang="en-US">
                        <a:latin typeface="Calibri" panose="020F0502020204030204" pitchFamily="34" charset="0"/>
                        <a:cs typeface="Calibri" panose="020F0502020204030204" pitchFamily="34" charset="0"/>
                      </a:rPr>
                      <a:pPr/>
                      <a:t>[VALUE]</a:t>
                    </a:fld>
                    <a:endParaRPr lang="en-GB"/>
                  </a:p>
                </c:rich>
              </c:tx>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13DF-423F-BC7C-BC12D9265C29}"/>
                </c:ext>
              </c:extLst>
            </c:dLbl>
            <c:dLbl>
              <c:idx val="8"/>
              <c:tx>
                <c:rich>
                  <a:bodyPr/>
                  <a:lstStyle/>
                  <a:p>
                    <a:fld id="{B75C6012-2DF9-4FDD-9E87-01C4D44CC68E}" type="PERCENTAGE">
                      <a:rPr lang="en-US">
                        <a:latin typeface="Calibri" panose="020F0502020204030204" pitchFamily="34" charset="0"/>
                        <a:cs typeface="Calibri" panose="020F0502020204030204" pitchFamily="34" charset="0"/>
                      </a:rPr>
                      <a:pPr/>
                      <a:t>[PERCENTAGE]</a:t>
                    </a:fld>
                    <a:endParaRPr lang="en-GB"/>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13DF-423F-BC7C-BC12D9265C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('DUN - CHARTS'!$B$217:$B$220,'DUN - CHARTS'!$B$222:$B$223,'DUN - CHARTS'!$B$230:$B$231)</c:f>
              <c:strCache>
                <c:ptCount val="8"/>
                <c:pt idx="0">
                  <c:v>Aviation fuel</c:v>
                </c:pt>
                <c:pt idx="1">
                  <c:v>Business Travel</c:v>
                </c:pt>
                <c:pt idx="2">
                  <c:v>Staff commute</c:v>
                </c:pt>
                <c:pt idx="3">
                  <c:v>Passenger surface access</c:v>
                </c:pt>
                <c:pt idx="4">
                  <c:v>Electricity (upstream)</c:v>
                </c:pt>
                <c:pt idx="5">
                  <c:v>Fuels (upstream)</c:v>
                </c:pt>
                <c:pt idx="6">
                  <c:v>Water</c:v>
                </c:pt>
                <c:pt idx="7">
                  <c:v>Waste</c:v>
                </c:pt>
              </c:strCache>
              <c:extLst/>
            </c:strRef>
          </c:cat>
          <c:val>
            <c:numRef>
              <c:f>('DUN - CHARTS'!$D$217:$D$220,'DUN - CHARTS'!$D$222:$D$223,'DUN - CHARTS'!$D$230:$D$231)</c:f>
              <c:numCache>
                <c:formatCode>0.0%</c:formatCode>
                <c:ptCount val="8"/>
                <c:pt idx="0">
                  <c:v>0.76300000000000001</c:v>
                </c:pt>
                <c:pt idx="1">
                  <c:v>3.1E-2</c:v>
                </c:pt>
                <c:pt idx="2">
                  <c:v>4.8000000000000001E-2</c:v>
                </c:pt>
                <c:pt idx="3">
                  <c:v>9.2999999999999999E-2</c:v>
                </c:pt>
                <c:pt idx="4">
                  <c:v>0.04</c:v>
                </c:pt>
                <c:pt idx="5">
                  <c:v>8.9999999999999993E-3</c:v>
                </c:pt>
                <c:pt idx="6">
                  <c:v>3.0000000000000001E-3</c:v>
                </c:pt>
                <c:pt idx="7">
                  <c:v>1.2E-2</c:v>
                </c:pt>
              </c:numCache>
              <c:extLst/>
            </c:numRef>
          </c:val>
          <c:extLst>
            <c:ext xmlns:c16="http://schemas.microsoft.com/office/drawing/2014/chart" uri="{C3380CC4-5D6E-409C-BE32-E72D297353CC}">
              <c16:uniqueId val="{00000012-13DF-423F-BC7C-BC12D9265C29}"/>
            </c:ext>
          </c:extLst>
        </c:ser>
        <c:dLbls>
          <c:dLblPos val="outEnd"/>
          <c:showLegendKey val="0"/>
          <c:showVal val="1"/>
          <c:showCatName val="0"/>
          <c:showSerName val="0"/>
          <c:showPercent val="0"/>
          <c:showBubbleSize val="0"/>
          <c:showLeaderLines val="0"/>
        </c:dLbls>
        <c:gapWidth val="100"/>
        <c:splitType val="percent"/>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0.71392177811236035"/>
          <c:y val="5.3497138021474017E-2"/>
          <c:w val="0.24445595639698536"/>
          <c:h val="0.81832934868795471"/>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'DUN - CHARTS'!$B$165</c:f>
              <c:strCache>
                <c:ptCount val="1"/>
                <c:pt idx="0">
                  <c:v>Emissions (tCO2e)</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DE3B-47C3-AC4B-65F679C7E6BE}"/>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DE3B-47C3-AC4B-65F679C7E6BE}"/>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5-DE3B-47C3-AC4B-65F679C7E6BE}"/>
              </c:ext>
            </c:extLst>
          </c:dPt>
          <c:val>
            <c:numRef>
              <c:f>'DUN - CHARTS'!$C$165:$G$165</c:f>
              <c:numCache>
                <c:formatCode>#,##0</c:formatCode>
                <c:ptCount val="5"/>
                <c:pt idx="0">
                  <c:v>106</c:v>
                </c:pt>
                <c:pt idx="1">
                  <c:v>83</c:v>
                </c:pt>
                <c:pt idx="2">
                  <c:v>89</c:v>
                </c:pt>
                <c:pt idx="3">
                  <c:v>82</c:v>
                </c:pt>
                <c:pt idx="4">
                  <c:v>90</c:v>
                </c:pt>
              </c:numCache>
            </c:numRef>
          </c:val>
          <c:extLst>
            <c:ext xmlns:c16="http://schemas.microsoft.com/office/drawing/2014/chart" uri="{C3380CC4-5D6E-409C-BE32-E72D297353CC}">
              <c16:uniqueId val="{00000006-DE3B-47C3-AC4B-65F679C7E6BE}"/>
            </c:ext>
          </c:extLst>
        </c:ser>
        <c:dLbls>
          <c:showLegendKey val="0"/>
          <c:showVal val="0"/>
          <c:showCatName val="0"/>
          <c:showSerName val="0"/>
          <c:showPercent val="0"/>
          <c:showBubbleSize val="0"/>
        </c:dLbls>
        <c:gapWidth val="150"/>
        <c:axId val="1327208031"/>
        <c:axId val="1088389631"/>
      </c:barChart>
      <c:lineChart>
        <c:grouping val="standard"/>
        <c:varyColors val="0"/>
        <c:ser>
          <c:idx val="2"/>
          <c:order val="1"/>
          <c:tx>
            <c:strRef>
              <c:f>'DUN - CHARTS'!$B$166</c:f>
              <c:strCache>
                <c:ptCount val="1"/>
                <c:pt idx="0">
                  <c:v>Electricity (kWh)</c:v>
                </c:pt>
              </c:strCache>
            </c:strRef>
          </c:tx>
          <c:spPr>
            <a:ln w="28575" cap="rnd">
              <a:solidFill>
                <a:srgbClr val="97124B"/>
              </a:solidFill>
              <a:round/>
            </a:ln>
            <a:effectLst/>
          </c:spPr>
          <c:marker>
            <c:symbol val="circle"/>
            <c:size val="5"/>
            <c:spPr>
              <a:solidFill>
                <a:srgbClr val="97124B"/>
              </a:solidFill>
              <a:ln w="9525">
                <a:solidFill>
                  <a:srgbClr val="97124B"/>
                </a:solidFill>
              </a:ln>
              <a:effectLst/>
            </c:spPr>
          </c:marker>
          <c:cat>
            <c:numRef>
              <c:f>'DUN - CHARTS'!$C$164:$G$164</c:f>
              <c:numCache>
                <c:formatCode>General</c:formatCode>
                <c:ptCount val="5"/>
                <c:pt idx="0">
                  <c:v>2020</c:v>
                </c:pt>
                <c:pt idx="1">
                  <c:v>2021</c:v>
                </c:pt>
                <c:pt idx="2">
                  <c:v>2022</c:v>
                </c:pt>
                <c:pt idx="3">
                  <c:v>2023</c:v>
                </c:pt>
                <c:pt idx="4">
                  <c:v>2024</c:v>
                </c:pt>
              </c:numCache>
            </c:numRef>
          </c:cat>
          <c:val>
            <c:numRef>
              <c:f>'DUN - CHARTS'!$C$166:$G$166</c:f>
              <c:numCache>
                <c:formatCode>#,##0</c:formatCode>
                <c:ptCount val="5"/>
                <c:pt idx="0">
                  <c:v>415037</c:v>
                </c:pt>
                <c:pt idx="1">
                  <c:v>355835</c:v>
                </c:pt>
                <c:pt idx="2">
                  <c:v>418238</c:v>
                </c:pt>
                <c:pt idx="3">
                  <c:v>425515</c:v>
                </c:pt>
                <c:pt idx="4">
                  <c:v>432409</c:v>
                </c:pt>
              </c:numCache>
            </c:numRef>
          </c:val>
          <c:smooth val="0"/>
          <c:extLst>
            <c:ext xmlns:c16="http://schemas.microsoft.com/office/drawing/2014/chart" uri="{C3380CC4-5D6E-409C-BE32-E72D297353CC}">
              <c16:uniqueId val="{00000007-DE3B-47C3-AC4B-65F679C7E6BE}"/>
            </c:ext>
          </c:extLst>
        </c:ser>
        <c:dLbls>
          <c:showLegendKey val="0"/>
          <c:showVal val="0"/>
          <c:showCatName val="0"/>
          <c:showSerName val="0"/>
          <c:showPercent val="0"/>
          <c:showBubbleSize val="0"/>
        </c:dLbls>
        <c:marker val="1"/>
        <c:smooth val="0"/>
        <c:axId val="1443248223"/>
        <c:axId val="1463291967"/>
      </c:lineChart>
      <c:catAx>
        <c:axId val="14432482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291967"/>
        <c:crosses val="autoZero"/>
        <c:auto val="1"/>
        <c:lblAlgn val="ctr"/>
        <c:lblOffset val="100"/>
        <c:noMultiLvlLbl val="0"/>
      </c:catAx>
      <c:valAx>
        <c:axId val="1463291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GB" sz="1200" b="0" dirty="0">
                    <a:solidFill>
                      <a:schemeClr val="accent2"/>
                    </a:solidFill>
                    <a:latin typeface="Calibri" panose="020F0502020204030204" pitchFamily="34" charset="0"/>
                  </a:rPr>
                  <a:t>Electricity Consumption (kWh)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248223"/>
        <c:crosses val="autoZero"/>
        <c:crossBetween val="between"/>
      </c:valAx>
      <c:valAx>
        <c:axId val="1088389631"/>
        <c:scaling>
          <c:orientation val="minMax"/>
        </c:scaling>
        <c:delete val="0"/>
        <c:axPos val="r"/>
        <c:title>
          <c:tx>
            <c:rich>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r>
                  <a:rPr lang="en-GB" sz="1200" b="0" dirty="0">
                    <a:solidFill>
                      <a:srgbClr val="0070C0"/>
                    </a:solidFill>
                    <a:latin typeface="Calibri" panose="020F0502020204030204" pitchFamily="34" charset="0"/>
                    <a:cs typeface="Calibri" panose="020F0502020204030204" pitchFamily="34" charset="0"/>
                  </a:rPr>
                  <a:t>Emissions (tCO</a:t>
                </a:r>
                <a:r>
                  <a:rPr lang="en-GB" sz="1200" b="0" baseline="-25000" dirty="0">
                    <a:solidFill>
                      <a:srgbClr val="0070C0"/>
                    </a:solidFill>
                    <a:latin typeface="Calibri" panose="020F0502020204030204" pitchFamily="34" charset="0"/>
                    <a:cs typeface="Calibri" panose="020F0502020204030204" pitchFamily="34" charset="0"/>
                  </a:rPr>
                  <a:t>2</a:t>
                </a:r>
                <a:r>
                  <a:rPr lang="en-GB" sz="1200" b="0" dirty="0">
                    <a:solidFill>
                      <a:srgbClr val="0070C0"/>
                    </a:solidFill>
                    <a:latin typeface="Calibri" panose="020F0502020204030204" pitchFamily="34" charset="0"/>
                    <a:cs typeface="Calibri" panose="020F0502020204030204" pitchFamily="34" charset="0"/>
                  </a:rPr>
                  <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out"/>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208031"/>
        <c:crosses val="max"/>
        <c:crossBetween val="between"/>
      </c:valAx>
      <c:catAx>
        <c:axId val="1327208031"/>
        <c:scaling>
          <c:orientation val="minMax"/>
        </c:scaling>
        <c:delete val="1"/>
        <c:axPos val="b"/>
        <c:numFmt formatCode="#,##0.00" sourceLinked="1"/>
        <c:majorTickMark val="out"/>
        <c:minorTickMark val="none"/>
        <c:tickLblPos val="nextTo"/>
        <c:crossAx val="1088389631"/>
        <c:crosses val="autoZero"/>
        <c:auto val="1"/>
        <c:lblAlgn val="ctr"/>
        <c:lblOffset val="100"/>
        <c:noMultiLvlLbl val="0"/>
      </c:catAx>
      <c:dTable>
        <c:showHorzBorder val="1"/>
        <c:showVertBorder val="1"/>
        <c:showOutline val="1"/>
        <c:showKeys val="1"/>
        <c:spPr>
          <a:noFill/>
          <a:ln w="9525" cap="flat" cmpd="sng" algn="ctr">
            <a:solidFill>
              <a:schemeClr val="bg1">
                <a:lumMod val="50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2A308ED-DC9B-4D53-BD63-091A7DE27197}" type="datetimeFigureOut">
              <a:rPr lang="en-GB" smtClean="0"/>
              <a:pPr/>
              <a:t>06/01/2025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E8DB806-6469-4FA0-8BE0-CB38C0FB8F6F}" type="slidenum">
              <a:rPr lang="en-GB" smtClean="0"/>
              <a:pPr/>
              <a:t>‹#›</a:t>
            </a:fld>
            <a:endParaRPr lang="en-GB" dirty="0"/>
          </a:p>
        </p:txBody>
      </p:sp>
    </p:spTree>
    <p:extLst>
      <p:ext uri="{BB962C8B-B14F-4D97-AF65-F5344CB8AC3E}">
        <p14:creationId xmlns:p14="http://schemas.microsoft.com/office/powerpoint/2010/main" val="31189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pPr/>
              <a:t>1</a:t>
            </a:fld>
            <a:endParaRPr lang="en-GB" dirty="0"/>
          </a:p>
        </p:txBody>
      </p:sp>
    </p:spTree>
    <p:extLst>
      <p:ext uri="{BB962C8B-B14F-4D97-AF65-F5344CB8AC3E}">
        <p14:creationId xmlns:p14="http://schemas.microsoft.com/office/powerpoint/2010/main" val="3271243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pPr/>
              <a:t>16</a:t>
            </a:fld>
            <a:endParaRPr lang="en-GB" dirty="0"/>
          </a:p>
        </p:txBody>
      </p:sp>
    </p:spTree>
    <p:extLst>
      <p:ext uri="{BB962C8B-B14F-4D97-AF65-F5344CB8AC3E}">
        <p14:creationId xmlns:p14="http://schemas.microsoft.com/office/powerpoint/2010/main" val="4009739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18</a:t>
            </a:fld>
            <a:endParaRPr lang="en-GB"/>
          </a:p>
        </p:txBody>
      </p:sp>
    </p:spTree>
    <p:extLst>
      <p:ext uri="{BB962C8B-B14F-4D97-AF65-F5344CB8AC3E}">
        <p14:creationId xmlns:p14="http://schemas.microsoft.com/office/powerpoint/2010/main" val="51481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3</a:t>
            </a:fld>
            <a:endParaRPr lang="en-GB"/>
          </a:p>
        </p:txBody>
      </p:sp>
    </p:spTree>
    <p:extLst>
      <p:ext uri="{BB962C8B-B14F-4D97-AF65-F5344CB8AC3E}">
        <p14:creationId xmlns:p14="http://schemas.microsoft.com/office/powerpoint/2010/main" val="103101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lumMod val="95000"/>
                </a:srgbClr>
              </a:solidFill>
              <a:effectLst/>
              <a:uLnTx/>
              <a:uFillTx/>
            </a:endParaRP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4</a:t>
            </a:fld>
            <a:endParaRPr lang="en-GB"/>
          </a:p>
        </p:txBody>
      </p:sp>
    </p:spTree>
    <p:extLst>
      <p:ext uri="{BB962C8B-B14F-4D97-AF65-F5344CB8AC3E}">
        <p14:creationId xmlns:p14="http://schemas.microsoft.com/office/powerpoint/2010/main" val="308576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The Market Based methodology as outlined in the GHG Protocol, allows for organisations to report their carbon emissions reflecting their energy procurement decisions. </a:t>
            </a:r>
          </a:p>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For Inverness Airport, their electricity is purchased under a zero emissions contract that is fully backed by Renewable Energy Guarantees of Origin (REGO) certificates. This means that under Market Based reporting rules, the Scope 2 electricity emissions are reported as zero emissions. </a:t>
            </a:r>
          </a:p>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The following slides show the emissions reported under this methodology. </a:t>
            </a: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5</a:t>
            </a:fld>
            <a:endParaRPr lang="en-GB"/>
          </a:p>
        </p:txBody>
      </p:sp>
    </p:spTree>
    <p:extLst>
      <p:ext uri="{BB962C8B-B14F-4D97-AF65-F5344CB8AC3E}">
        <p14:creationId xmlns:p14="http://schemas.microsoft.com/office/powerpoint/2010/main" val="158671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7</a:t>
            </a:fld>
            <a:endParaRPr lang="en-US" dirty="0"/>
          </a:p>
        </p:txBody>
      </p:sp>
    </p:spTree>
    <p:extLst>
      <p:ext uri="{BB962C8B-B14F-4D97-AF65-F5344CB8AC3E}">
        <p14:creationId xmlns:p14="http://schemas.microsoft.com/office/powerpoint/2010/main" val="267764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8</a:t>
            </a:fld>
            <a:endParaRPr lang="en-US" dirty="0"/>
          </a:p>
        </p:txBody>
      </p:sp>
    </p:spTree>
    <p:extLst>
      <p:ext uri="{BB962C8B-B14F-4D97-AF65-F5344CB8AC3E}">
        <p14:creationId xmlns:p14="http://schemas.microsoft.com/office/powerpoint/2010/main" val="371450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9</a:t>
            </a:fld>
            <a:endParaRPr lang="en-US" dirty="0"/>
          </a:p>
        </p:txBody>
      </p:sp>
    </p:spTree>
    <p:extLst>
      <p:ext uri="{BB962C8B-B14F-4D97-AF65-F5344CB8AC3E}">
        <p14:creationId xmlns:p14="http://schemas.microsoft.com/office/powerpoint/2010/main" val="124814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11</a:t>
            </a:fld>
            <a:endParaRPr lang="en-GB"/>
          </a:p>
        </p:txBody>
      </p:sp>
    </p:spTree>
    <p:extLst>
      <p:ext uri="{BB962C8B-B14F-4D97-AF65-F5344CB8AC3E}">
        <p14:creationId xmlns:p14="http://schemas.microsoft.com/office/powerpoint/2010/main" val="414996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15</a:t>
            </a:fld>
            <a:endParaRPr lang="en-GB"/>
          </a:p>
        </p:txBody>
      </p:sp>
    </p:spTree>
    <p:extLst>
      <p:ext uri="{BB962C8B-B14F-4D97-AF65-F5344CB8AC3E}">
        <p14:creationId xmlns:p14="http://schemas.microsoft.com/office/powerpoint/2010/main" val="3338327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B27-FEFE-44A8-B1C1-8FCBC9D68B10}"/>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AAA8B7EE-8DB1-4860-8D37-1AB4E3929D6C}"/>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7DF601C0-304E-4A64-A538-2396601736EE}"/>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D6F42498-2A50-4D0C-B589-994D18EEB921}" type="datetime3">
              <a:rPr lang="en-GB" noProof="0" smtClean="0"/>
              <a:t>6 January, 2025</a:t>
            </a:fld>
            <a:endParaRPr lang="en-GB" noProof="0" dirty="0"/>
          </a:p>
        </p:txBody>
      </p:sp>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0"/>
            <a:ext cx="6354000" cy="4860000"/>
          </a:xfrm>
        </p:spPr>
        <p:txBody>
          <a:bodyPr>
            <a:normAutofit/>
          </a:bodyPr>
          <a:lstStyle>
            <a:lvl1pPr marL="0" indent="0" algn="ctr">
              <a:buNone/>
              <a:defRPr sz="1800"/>
            </a:lvl1pPr>
          </a:lstStyle>
          <a:p>
            <a:r>
              <a:rPr lang="en-GB" dirty="0"/>
              <a:t>Add Picture</a:t>
            </a:r>
          </a:p>
        </p:txBody>
      </p:sp>
      <p:sp>
        <p:nvSpPr>
          <p:cNvPr id="9" name="Picture Placeholder 71">
            <a:extLst>
              <a:ext uri="{FF2B5EF4-FFF2-40B4-BE49-F238E27FC236}">
                <a16:creationId xmlns:a16="http://schemas.microsoft.com/office/drawing/2014/main" id="{46E2E7B3-7BCD-4B2D-95D7-011B79D84B51}"/>
              </a:ext>
            </a:extLst>
          </p:cNvPr>
          <p:cNvSpPr>
            <a:spLocks noGrp="1"/>
          </p:cNvSpPr>
          <p:nvPr>
            <p:ph type="pic" sz="quarter" idx="14" hasCustomPrompt="1"/>
          </p:nvPr>
        </p:nvSpPr>
        <p:spPr>
          <a:xfrm>
            <a:off x="6408000" y="0"/>
            <a:ext cx="5784000" cy="3420000"/>
          </a:xfrm>
        </p:spPr>
        <p:txBody>
          <a:bodyPr>
            <a:normAutofit/>
          </a:bodyPr>
          <a:lstStyle>
            <a:lvl1pPr marL="0" indent="0" algn="ctr">
              <a:buNone/>
              <a:defRPr sz="1800"/>
            </a:lvl1pPr>
          </a:lstStyle>
          <a:p>
            <a:r>
              <a:rPr lang="en-GB"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3" name="Picture Placeholder 72">
            <a:extLst>
              <a:ext uri="{FF2B5EF4-FFF2-40B4-BE49-F238E27FC236}">
                <a16:creationId xmlns:a16="http://schemas.microsoft.com/office/drawing/2014/main" id="{FB890D13-6E30-411E-88C5-FAB09F7C3425}"/>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6" name="Picture Placeholder 73">
            <a:extLst>
              <a:ext uri="{FF2B5EF4-FFF2-40B4-BE49-F238E27FC236}">
                <a16:creationId xmlns:a16="http://schemas.microsoft.com/office/drawing/2014/main" id="{5FB89CEA-4DF3-48B8-8952-2A825F661B48}"/>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10" name="Text Placeholder 2">
            <a:extLst>
              <a:ext uri="{FF2B5EF4-FFF2-40B4-BE49-F238E27FC236}">
                <a16:creationId xmlns:a16="http://schemas.microsoft.com/office/drawing/2014/main" id="{98582C72-80C0-49F0-8E6D-0384A8A29209}"/>
              </a:ext>
            </a:extLst>
          </p:cNvPr>
          <p:cNvSpPr>
            <a:spLocks noGrp="1"/>
          </p:cNvSpPr>
          <p:nvPr>
            <p:ph type="body" sz="quarter" idx="49" hasCustomPrompt="1"/>
          </p:nvPr>
        </p:nvSpPr>
        <p:spPr>
          <a:xfrm>
            <a:off x="4957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4" name="Text Placeholder 24">
            <a:extLst>
              <a:ext uri="{FF2B5EF4-FFF2-40B4-BE49-F238E27FC236}">
                <a16:creationId xmlns:a16="http://schemas.microsoft.com/office/drawing/2014/main" id="{A4269C25-33AE-43F0-BF70-EE85BD1277E2}"/>
              </a:ext>
            </a:extLst>
          </p:cNvPr>
          <p:cNvSpPr>
            <a:spLocks noGrp="1"/>
          </p:cNvSpPr>
          <p:nvPr>
            <p:ph type="body" sz="quarter" idx="50" hasCustomPrompt="1"/>
          </p:nvPr>
        </p:nvSpPr>
        <p:spPr>
          <a:xfrm>
            <a:off x="10795200" y="309812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7" name="Picture Placeholder 5">
            <a:extLst>
              <a:ext uri="{FF2B5EF4-FFF2-40B4-BE49-F238E27FC236}">
                <a16:creationId xmlns:a16="http://schemas.microsoft.com/office/drawing/2014/main" id="{3109052D-BE42-DD5A-BD99-35D425C965EC}"/>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Tree>
    <p:extLst>
      <p:ext uri="{BB962C8B-B14F-4D97-AF65-F5344CB8AC3E}">
        <p14:creationId xmlns:p14="http://schemas.microsoft.com/office/powerpoint/2010/main" val="2306744919"/>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2">
          <p15:clr>
            <a:srgbClr val="FF96FF"/>
          </p15:clr>
        </p15:guide>
        <p15:guide id="3" orient="horz" pos="3891">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19">
          <p15:clr>
            <a:srgbClr val="FF96FF"/>
          </p15:clr>
        </p15:guide>
        <p15:guide id="13" pos="7328">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3 Picture Right">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10032000" y="0"/>
            <a:ext cx="216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51917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476" y="2075370"/>
            <a:ext cx="51917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37611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476"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261100" y="2075370"/>
            <a:ext cx="3500438" cy="4102074"/>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ECBB890F-5A4D-4BFA-9BAD-8FF88B366BF7}"/>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739095D6-C268-CC32-2D26-725E1F942A3E}"/>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334263077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entere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26118B-1745-4259-A029-DA9618B7ED3F}"/>
              </a:ext>
            </a:extLst>
          </p:cNvPr>
          <p:cNvSpPr>
            <a:spLocks noGrp="1"/>
          </p:cNvSpPr>
          <p:nvPr>
            <p:ph type="pic" sz="quarter" idx="25" hasCustomPrompt="1"/>
          </p:nvPr>
        </p:nvSpPr>
        <p:spPr>
          <a:xfrm>
            <a:off x="4383902" y="0"/>
            <a:ext cx="396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C44C32D3-6A68-4D23-9E04-3AFC4E0E2F0F}"/>
              </a:ext>
            </a:extLst>
          </p:cNvPr>
          <p:cNvSpPr>
            <a:spLocks noGrp="1"/>
          </p:cNvSpPr>
          <p:nvPr>
            <p:ph type="title" hasCustomPrompt="1"/>
          </p:nvPr>
        </p:nvSpPr>
        <p:spPr>
          <a:xfrm>
            <a:off x="838003" y="1092730"/>
            <a:ext cx="1248272" cy="211203"/>
          </a:xfrm>
          <a:solidFill>
            <a:schemeClr val="tx2"/>
          </a:solidFill>
        </p:spPr>
        <p:txBody>
          <a:bodyPr wrap="none" lIns="72000" tIns="36000" rIns="72000" bIns="36000">
            <a:spAutoFit/>
          </a:bodyPr>
          <a:lstStyle>
            <a:lvl1pPr>
              <a:defRPr sz="1000">
                <a:solidFill>
                  <a:schemeClr val="bg1"/>
                </a:solidFill>
                <a:latin typeface="Calibri" panose="020F0502020204030204" pitchFamily="34" charset="0"/>
              </a:defRPr>
            </a:lvl1pPr>
          </a:lstStyle>
          <a:p>
            <a:pPr lvl="0"/>
            <a:r>
              <a:rPr lang="en-GB" noProof="0" dirty="0"/>
              <a:t>Add Section Heading</a:t>
            </a:r>
          </a:p>
        </p:txBody>
      </p:sp>
      <p:sp>
        <p:nvSpPr>
          <p:cNvPr id="5" name="Slide Number Placeholder 4">
            <a:extLst>
              <a:ext uri="{FF2B5EF4-FFF2-40B4-BE49-F238E27FC236}">
                <a16:creationId xmlns:a16="http://schemas.microsoft.com/office/drawing/2014/main" id="{750FC000-DFC3-4CB3-80C6-A54BA9FF135B}"/>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9" name="Text Placeholder 13">
            <a:extLst>
              <a:ext uri="{FF2B5EF4-FFF2-40B4-BE49-F238E27FC236}">
                <a16:creationId xmlns:a16="http://schemas.microsoft.com/office/drawing/2014/main" id="{F4C7998F-8F18-43D9-86C6-4152A3E70884}"/>
              </a:ext>
            </a:extLst>
          </p:cNvPr>
          <p:cNvSpPr>
            <a:spLocks noGrp="1"/>
          </p:cNvSpPr>
          <p:nvPr>
            <p:ph type="body" sz="quarter" idx="16" hasCustomPrompt="1"/>
          </p:nvPr>
        </p:nvSpPr>
        <p:spPr>
          <a:xfrm>
            <a:off x="838003"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
            <a:extLst>
              <a:ext uri="{FF2B5EF4-FFF2-40B4-BE49-F238E27FC236}">
                <a16:creationId xmlns:a16="http://schemas.microsoft.com/office/drawing/2014/main" id="{6AED187A-0D8E-4276-BF31-A70293B0F0BC}"/>
              </a:ext>
            </a:extLst>
          </p:cNvPr>
          <p:cNvSpPr>
            <a:spLocks noGrp="1"/>
          </p:cNvSpPr>
          <p:nvPr>
            <p:ph type="body" sz="quarter" idx="26" hasCustomPrompt="1"/>
          </p:nvPr>
        </p:nvSpPr>
        <p:spPr>
          <a:xfrm>
            <a:off x="8901801"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Guides" hidden="1">
            <a:extLst>
              <a:ext uri="{FF2B5EF4-FFF2-40B4-BE49-F238E27FC236}">
                <a16:creationId xmlns:a16="http://schemas.microsoft.com/office/drawing/2014/main" id="{ADEFA7AB-3D8E-42B2-ABF6-1566C30AC533}"/>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Text Placeholder 2">
            <a:extLst>
              <a:ext uri="{FF2B5EF4-FFF2-40B4-BE49-F238E27FC236}">
                <a16:creationId xmlns:a16="http://schemas.microsoft.com/office/drawing/2014/main" id="{F17A9B33-7E5B-4820-93EC-ADD03BC6735F}"/>
              </a:ext>
            </a:extLst>
          </p:cNvPr>
          <p:cNvSpPr>
            <a:spLocks noGrp="1"/>
          </p:cNvSpPr>
          <p:nvPr>
            <p:ph type="body" sz="quarter" idx="51" hasCustomPrompt="1"/>
          </p:nvPr>
        </p:nvSpPr>
        <p:spPr>
          <a:xfrm>
            <a:off x="697074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7" name="Footer Placeholder 6">
            <a:extLst>
              <a:ext uri="{FF2B5EF4-FFF2-40B4-BE49-F238E27FC236}">
                <a16:creationId xmlns:a16="http://schemas.microsoft.com/office/drawing/2014/main" id="{DF8DAE2E-1627-ECAE-2514-747B865271EE}"/>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691071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anel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BAB898-8BE2-4E24-8A3D-596595AD6F6F}"/>
              </a:ext>
            </a:extLst>
          </p:cNvPr>
          <p:cNvSpPr/>
          <p:nvPr userDrawn="1"/>
        </p:nvSpPr>
        <p:spPr>
          <a:xfrm>
            <a:off x="9744000" y="0"/>
            <a:ext cx="2448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4" y="1397033"/>
            <a:ext cx="577373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522" y="2068753"/>
            <a:ext cx="577497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Picture Placeholder 7">
            <a:extLst>
              <a:ext uri="{FF2B5EF4-FFF2-40B4-BE49-F238E27FC236}">
                <a16:creationId xmlns:a16="http://schemas.microsoft.com/office/drawing/2014/main" id="{A5399F80-DC30-4098-BB3E-F6641C3A7A7D}"/>
              </a:ext>
            </a:extLst>
          </p:cNvPr>
          <p:cNvSpPr>
            <a:spLocks noGrp="1"/>
          </p:cNvSpPr>
          <p:nvPr>
            <p:ph type="pic" sz="quarter" idx="19" hasCustomPrompt="1"/>
          </p:nvPr>
        </p:nvSpPr>
        <p:spPr>
          <a:xfrm>
            <a:off x="7502295" y="473921"/>
            <a:ext cx="3960000" cy="5703042"/>
          </a:xfrm>
        </p:spPr>
        <p:txBody>
          <a:bodyPr tIns="252000">
            <a:normAutofit/>
          </a:bodyPr>
          <a:lstStyle>
            <a:lvl1pPr marL="0" indent="0" algn="ctr">
              <a:buNone/>
              <a:defRPr sz="1800"/>
            </a:lvl1pPr>
          </a:lstStyle>
          <a:p>
            <a:r>
              <a:rPr lang="en-GB" noProof="0" dirty="0"/>
              <a:t>Add Picture</a:t>
            </a:r>
          </a:p>
        </p:txBody>
      </p:sp>
      <p:sp>
        <p:nvSpPr>
          <p:cNvPr id="12" name="Text Placeholder 2">
            <a:extLst>
              <a:ext uri="{FF2B5EF4-FFF2-40B4-BE49-F238E27FC236}">
                <a16:creationId xmlns:a16="http://schemas.microsoft.com/office/drawing/2014/main" id="{C644A847-9B55-4B17-B255-A7FCDD57100C}"/>
              </a:ext>
            </a:extLst>
          </p:cNvPr>
          <p:cNvSpPr>
            <a:spLocks noGrp="1"/>
          </p:cNvSpPr>
          <p:nvPr>
            <p:ph type="body" sz="quarter" idx="51" hasCustomPrompt="1"/>
          </p:nvPr>
        </p:nvSpPr>
        <p:spPr>
          <a:xfrm>
            <a:off x="10065495" y="5725947"/>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1CA86284-D8F5-26C5-FB17-0C5E42B35EB6}"/>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3843366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anel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3BF89F-6B28-4E66-8F76-BD69C73CEB73}"/>
              </a:ext>
            </a:extLst>
          </p:cNvPr>
          <p:cNvSpPr/>
          <p:nvPr userDrawn="1"/>
        </p:nvSpPr>
        <p:spPr>
          <a:xfrm>
            <a:off x="7331538" y="0"/>
            <a:ext cx="486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324574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3245746"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407528"/>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4057651" y="2769436"/>
            <a:ext cx="2880000" cy="3407528"/>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13">
            <a:extLst>
              <a:ext uri="{FF2B5EF4-FFF2-40B4-BE49-F238E27FC236}">
                <a16:creationId xmlns:a16="http://schemas.microsoft.com/office/drawing/2014/main" id="{772F711A-FC1B-4BEE-9C2A-A058C3BD101A}"/>
              </a:ext>
            </a:extLst>
          </p:cNvPr>
          <p:cNvSpPr>
            <a:spLocks noGrp="1"/>
          </p:cNvSpPr>
          <p:nvPr>
            <p:ph type="body" sz="quarter" idx="19"/>
          </p:nvPr>
        </p:nvSpPr>
        <p:spPr>
          <a:xfrm>
            <a:off x="7874788" y="4106313"/>
            <a:ext cx="3960000" cy="1758950"/>
          </a:xfrm>
        </p:spPr>
        <p:txBody>
          <a:bodyPr numCol="1" spcCol="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3">
            <a:extLst>
              <a:ext uri="{FF2B5EF4-FFF2-40B4-BE49-F238E27FC236}">
                <a16:creationId xmlns:a16="http://schemas.microsoft.com/office/drawing/2014/main" id="{995DF606-2F58-4A3C-BE49-FAB286E05B87}"/>
              </a:ext>
            </a:extLst>
          </p:cNvPr>
          <p:cNvSpPr>
            <a:spLocks noGrp="1"/>
          </p:cNvSpPr>
          <p:nvPr>
            <p:ph type="body" sz="quarter" idx="20" hasCustomPrompt="1"/>
          </p:nvPr>
        </p:nvSpPr>
        <p:spPr>
          <a:xfrm>
            <a:off x="7853770" y="2933700"/>
            <a:ext cx="3960000" cy="301887"/>
          </a:xfrm>
        </p:spPr>
        <p:txBody>
          <a:bodyPr numCol="1" spcCol="0"/>
          <a:lstStyle>
            <a:lvl1pPr marL="0" indent="0">
              <a:buFont typeface="Arial" panose="020B0604020202020204" pitchFamily="34" charset="0"/>
              <a:buNone/>
              <a:defRPr sz="16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heading</a:t>
            </a:r>
          </a:p>
        </p:txBody>
      </p:sp>
      <p:sp>
        <p:nvSpPr>
          <p:cNvPr id="19" name="Text Placeholder 13">
            <a:extLst>
              <a:ext uri="{FF2B5EF4-FFF2-40B4-BE49-F238E27FC236}">
                <a16:creationId xmlns:a16="http://schemas.microsoft.com/office/drawing/2014/main" id="{CC030992-B237-460D-8505-2DADEC4DA265}"/>
              </a:ext>
            </a:extLst>
          </p:cNvPr>
          <p:cNvSpPr>
            <a:spLocks noGrp="1"/>
          </p:cNvSpPr>
          <p:nvPr>
            <p:ph type="body" sz="quarter" idx="21" hasCustomPrompt="1"/>
          </p:nvPr>
        </p:nvSpPr>
        <p:spPr>
          <a:xfrm>
            <a:off x="7853770" y="3364950"/>
            <a:ext cx="3500438" cy="612000"/>
          </a:xfrm>
        </p:spPr>
        <p:txBody>
          <a:bodyPr numCol="1" spcCol="0"/>
          <a:lstStyle>
            <a:lvl1pPr marL="0" indent="0">
              <a:buFont typeface="Arial" panose="020B0604020202020204" pitchFamily="34" charset="0"/>
              <a:buNone/>
              <a:defRPr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0" name="Footer Placeholder 9">
            <a:extLst>
              <a:ext uri="{FF2B5EF4-FFF2-40B4-BE49-F238E27FC236}">
                <a16:creationId xmlns:a16="http://schemas.microsoft.com/office/drawing/2014/main" id="{0C55C0B5-06EA-1161-A0B3-3CA46A0F0C55}"/>
              </a:ext>
            </a:extLst>
          </p:cNvPr>
          <p:cNvSpPr>
            <a:spLocks noGrp="1"/>
          </p:cNvSpPr>
          <p:nvPr>
            <p:ph type="ftr" sz="quarter" idx="23"/>
          </p:nvPr>
        </p:nvSpPr>
        <p:spPr/>
        <p:txBody>
          <a:bodyPr/>
          <a:lstStyle/>
          <a:p>
            <a:r>
              <a:rPr lang="en-GB" noProof="0" dirty="0"/>
              <a:t>watermangroup.com</a:t>
            </a:r>
          </a:p>
        </p:txBody>
      </p:sp>
    </p:spTree>
    <p:extLst>
      <p:ext uri="{BB962C8B-B14F-4D97-AF65-F5344CB8AC3E}">
        <p14:creationId xmlns:p14="http://schemas.microsoft.com/office/powerpoint/2010/main" val="111588805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guide id="6" pos="114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bg>
      <p:bgPr>
        <a:solidFill>
          <a:srgbClr val="E9E7E3"/>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5712000" y="-2"/>
            <a:ext cx="6480000" cy="24624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005" y="1397033"/>
            <a:ext cx="4660767" cy="583038"/>
          </a:xfrm>
        </p:spPr>
        <p:txBody>
          <a:bodyPr/>
          <a:lstStyle>
            <a:lvl1pPr>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75370"/>
            <a:ext cx="4661770"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3"/>
            <a:ext cx="8650786" cy="3350540"/>
          </a:xfrm>
        </p:spPr>
        <p:txBody>
          <a:bodyPr numCol="3"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8BDD3486-16D0-40FF-A341-F3F36AB3A81D}"/>
              </a:ext>
            </a:extLst>
          </p:cNvPr>
          <p:cNvSpPr>
            <a:spLocks noGrp="1"/>
          </p:cNvSpPr>
          <p:nvPr>
            <p:ph type="body" sz="quarter" idx="51" hasCustomPrompt="1"/>
          </p:nvPr>
        </p:nvSpPr>
        <p:spPr>
          <a:xfrm>
            <a:off x="10795200" y="209159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11726171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1742">
          <p15:clr>
            <a:srgbClr val="FF96FF"/>
          </p15:clr>
        </p15:guide>
        <p15:guide id="6" pos="1879">
          <p15:clr>
            <a:srgbClr val="FF96FF"/>
          </p15:clr>
        </p15:guide>
        <p15:guide id="7" pos="3139">
          <p15:clr>
            <a:srgbClr val="FF96FF"/>
          </p15:clr>
        </p15:guide>
        <p15:guide id="8" pos="3275">
          <p15:clr>
            <a:srgbClr val="FF96FF"/>
          </p15:clr>
        </p15:guide>
        <p15:guide id="9" pos="4535">
          <p15:clr>
            <a:srgbClr val="FF96FF"/>
          </p15:clr>
        </p15:guide>
        <p15:guide id="10" pos="4671">
          <p15:clr>
            <a:srgbClr val="FF96FF"/>
          </p15:clr>
        </p15:guide>
        <p15:guide id="11" pos="5932">
          <p15:clr>
            <a:srgbClr val="FF96FF"/>
          </p15:clr>
        </p15:guide>
        <p15:guide id="12" pos="6068">
          <p15:clr>
            <a:srgbClr val="FF96FF"/>
          </p15:clr>
        </p15:guide>
        <p15:guide id="13" pos="7328">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Sheet 1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hasCustomPrompt="1"/>
          </p:nvPr>
        </p:nvSpPr>
        <p:spPr>
          <a:xfrm>
            <a:off x="766264" y="1397033"/>
            <a:ext cx="4364868" cy="583038"/>
          </a:xfrm>
        </p:spPr>
        <p:txBody>
          <a:bodyPr/>
          <a:lstStyle>
            <a:lvl1pPr>
              <a:defRPr>
                <a:latin typeface="Calibri" panose="020F0502020204030204" pitchFamily="34" charset="0"/>
              </a:defRPr>
            </a:lvl1pPr>
          </a:lstStyle>
          <a:p>
            <a:r>
              <a:rPr lang="en-GB" noProof="0" dirty="0"/>
              <a:t>Add One Line Title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68753"/>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4"/>
            <a:ext cx="8847393" cy="3350540"/>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462792"/>
          </a:xfrm>
        </p:spPr>
        <p:txBody>
          <a:bodyPr tIns="252000">
            <a:normAutofit/>
          </a:bodyPr>
          <a:lstStyle>
            <a:lvl1pPr marL="0" indent="0" algn="ctr">
              <a:buNone/>
              <a:defRPr sz="1800"/>
            </a:lvl1pPr>
          </a:lstStyle>
          <a:p>
            <a:r>
              <a:rPr lang="en-GB" noProof="0" dirty="0"/>
              <a:t>Add Picture</a:t>
            </a:r>
          </a:p>
        </p:txBody>
      </p:sp>
      <p:sp>
        <p:nvSpPr>
          <p:cNvPr id="15" name="Text Placeholder 13">
            <a:extLst>
              <a:ext uri="{FF2B5EF4-FFF2-40B4-BE49-F238E27FC236}">
                <a16:creationId xmlns:a16="http://schemas.microsoft.com/office/drawing/2014/main" id="{EAAEC231-F2E4-4CE8-ACBA-EAF6AF649BBC}"/>
              </a:ext>
            </a:extLst>
          </p:cNvPr>
          <p:cNvSpPr>
            <a:spLocks noGrp="1"/>
          </p:cNvSpPr>
          <p:nvPr>
            <p:ph type="body" sz="quarter" idx="26" hasCustomPrompt="1"/>
          </p:nvPr>
        </p:nvSpPr>
        <p:spPr>
          <a:xfrm>
            <a:off x="766264"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19" name="Text Placeholder 13">
            <a:extLst>
              <a:ext uri="{FF2B5EF4-FFF2-40B4-BE49-F238E27FC236}">
                <a16:creationId xmlns:a16="http://schemas.microsoft.com/office/drawing/2014/main" id="{CC74D0AE-692C-4AB6-B402-8B5FE41D4894}"/>
              </a:ext>
            </a:extLst>
          </p:cNvPr>
          <p:cNvSpPr>
            <a:spLocks noGrp="1"/>
          </p:cNvSpPr>
          <p:nvPr>
            <p:ph type="body" sz="quarter" idx="27" hasCustomPrompt="1"/>
          </p:nvPr>
        </p:nvSpPr>
        <p:spPr>
          <a:xfrm>
            <a:off x="1151516" y="2464272"/>
            <a:ext cx="3979333" cy="128951"/>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BA38E6D7-EE20-4428-954F-F2C83C2C210D}"/>
              </a:ext>
            </a:extLst>
          </p:cNvPr>
          <p:cNvSpPr>
            <a:spLocks noGrp="1"/>
          </p:cNvSpPr>
          <p:nvPr>
            <p:ph type="body" sz="quarter" idx="30" hasCustomPrompt="1"/>
          </p:nvPr>
        </p:nvSpPr>
        <p:spPr>
          <a:xfrm>
            <a:off x="1313501" y="2602671"/>
            <a:ext cx="3817348" cy="13904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02D02A73-C263-4B9E-9F0B-E2B2FA754E4A}"/>
              </a:ext>
            </a:extLst>
          </p:cNvPr>
          <p:cNvSpPr>
            <a:spLocks noGrp="1"/>
          </p:cNvSpPr>
          <p:nvPr>
            <p:ph type="body" sz="quarter" idx="51" hasCustomPrompt="1"/>
          </p:nvPr>
        </p:nvSpPr>
        <p:spPr>
          <a:xfrm>
            <a:off x="8314711" y="213879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BF470DBC-1C08-400E-8918-FB84FBEE62B5}"/>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 name="TextBox 2">
            <a:extLst>
              <a:ext uri="{FF2B5EF4-FFF2-40B4-BE49-F238E27FC236}">
                <a16:creationId xmlns:a16="http://schemas.microsoft.com/office/drawing/2014/main" id="{5A1DE8D7-B0D5-46C7-8028-3262295F9BAC}"/>
              </a:ext>
            </a:extLst>
          </p:cNvPr>
          <p:cNvSpPr txBox="1">
            <a:spLocks/>
          </p:cNvSpPr>
          <p:nvPr userDrawn="1"/>
        </p:nvSpPr>
        <p:spPr>
          <a:xfrm>
            <a:off x="766316"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9" name="Footer Placeholder 8">
            <a:extLst>
              <a:ext uri="{FF2B5EF4-FFF2-40B4-BE49-F238E27FC236}">
                <a16:creationId xmlns:a16="http://schemas.microsoft.com/office/drawing/2014/main" id="{FCC04062-D448-9095-CF69-AEBFDDAA1025}"/>
              </a:ext>
            </a:extLst>
          </p:cNvPr>
          <p:cNvSpPr>
            <a:spLocks noGrp="1"/>
          </p:cNvSpPr>
          <p:nvPr>
            <p:ph type="ftr" sz="quarter" idx="54"/>
          </p:nvPr>
        </p:nvSpPr>
        <p:spPr/>
        <p:txBody>
          <a:bodyPr/>
          <a:lstStyle/>
          <a:p>
            <a:r>
              <a:rPr lang="en-GB" noProof="0" dirty="0"/>
              <a:t>watermangroup.com</a:t>
            </a:r>
          </a:p>
        </p:txBody>
      </p:sp>
    </p:spTree>
    <p:extLst>
      <p:ext uri="{BB962C8B-B14F-4D97-AF65-F5344CB8AC3E}">
        <p14:creationId xmlns:p14="http://schemas.microsoft.com/office/powerpoint/2010/main" val="217869071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ct Sheet 1b">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5"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5"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79752"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600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9" name="Text Placeholder 2">
            <a:extLst>
              <a:ext uri="{FF2B5EF4-FFF2-40B4-BE49-F238E27FC236}">
                <a16:creationId xmlns:a16="http://schemas.microsoft.com/office/drawing/2014/main" id="{B921B170-5C60-40AA-A186-4B2A20142F4A}"/>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7626D32D-3450-41D7-80C7-B13796F68B35}"/>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3" name="Footer Placeholder 2">
            <a:extLst>
              <a:ext uri="{FF2B5EF4-FFF2-40B4-BE49-F238E27FC236}">
                <a16:creationId xmlns:a16="http://schemas.microsoft.com/office/drawing/2014/main" id="{7C41E02C-A7A0-0C4E-0DB2-C813A53DB8E3}"/>
              </a:ext>
            </a:extLst>
          </p:cNvPr>
          <p:cNvSpPr>
            <a:spLocks noGrp="1"/>
          </p:cNvSpPr>
          <p:nvPr>
            <p:ph type="ftr" sz="quarter" idx="54"/>
          </p:nvPr>
        </p:nvSpPr>
        <p:spPr/>
        <p:txBody>
          <a:bodyPr/>
          <a:lstStyle/>
          <a:p>
            <a:r>
              <a:rPr lang="en-GB" noProof="0" dirty="0"/>
              <a:t>watermangroup.com</a:t>
            </a:r>
          </a:p>
        </p:txBody>
      </p:sp>
      <p:sp>
        <p:nvSpPr>
          <p:cNvPr id="25" name="Picture Placeholder 7">
            <a:extLst>
              <a:ext uri="{FF2B5EF4-FFF2-40B4-BE49-F238E27FC236}">
                <a16:creationId xmlns:a16="http://schemas.microsoft.com/office/drawing/2014/main" id="{F48373D7-3759-FC66-32F9-63E4C2DFCCA3}"/>
              </a:ext>
            </a:extLst>
          </p:cNvPr>
          <p:cNvSpPr>
            <a:spLocks noGrp="1"/>
          </p:cNvSpPr>
          <p:nvPr>
            <p:ph type="pic" sz="quarter" idx="5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26" name="Text Placeholder 2">
            <a:extLst>
              <a:ext uri="{FF2B5EF4-FFF2-40B4-BE49-F238E27FC236}">
                <a16:creationId xmlns:a16="http://schemas.microsoft.com/office/drawing/2014/main" id="{CC8C17AB-293D-447A-34BC-B32ACA0EABFA}"/>
              </a:ext>
            </a:extLst>
          </p:cNvPr>
          <p:cNvSpPr>
            <a:spLocks noGrp="1"/>
          </p:cNvSpPr>
          <p:nvPr>
            <p:ph type="body" sz="quarter" idx="56"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437658711"/>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Sheet 2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10867735" cy="3351189"/>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1"/>
            <a:ext cx="6592584" cy="2462417"/>
          </a:xfrm>
        </p:spPr>
        <p:txBody>
          <a:bodyPr tIns="252000">
            <a:normAutofit/>
          </a:bodyPr>
          <a:lstStyle>
            <a:lvl1pPr marL="0" indent="0" algn="ctr">
              <a:buNone/>
              <a:defRPr sz="1800"/>
            </a:lvl1pPr>
          </a:lstStyle>
          <a:p>
            <a:r>
              <a:rPr lang="en-GB" noProof="0" dirty="0"/>
              <a:t>Add Picture</a:t>
            </a:r>
          </a:p>
        </p:txBody>
      </p:sp>
      <p:sp>
        <p:nvSpPr>
          <p:cNvPr id="31" name="Title 1">
            <a:extLst>
              <a:ext uri="{FF2B5EF4-FFF2-40B4-BE49-F238E27FC236}">
                <a16:creationId xmlns:a16="http://schemas.microsoft.com/office/drawing/2014/main" id="{097C5AF8-D3ED-410E-920C-FB9787E39070}"/>
              </a:ext>
            </a:extLst>
          </p:cNvPr>
          <p:cNvSpPr>
            <a:spLocks noGrp="1"/>
          </p:cNvSpPr>
          <p:nvPr>
            <p:ph type="title" hasCustomPrompt="1"/>
          </p:nvPr>
        </p:nvSpPr>
        <p:spPr>
          <a:xfrm>
            <a:off x="762064" y="1397033"/>
            <a:ext cx="4375711" cy="504000"/>
          </a:xfrm>
        </p:spPr>
        <p:txBody>
          <a:bodyPr/>
          <a:lstStyle>
            <a:lvl1pPr>
              <a:defRPr>
                <a:latin typeface="Calibri" panose="020F0502020204030204" pitchFamily="34" charset="0"/>
              </a:defRPr>
            </a:lvl1pPr>
          </a:lstStyle>
          <a:p>
            <a:r>
              <a:rPr lang="en-GB" noProof="0" dirty="0"/>
              <a:t>Add One Line Title</a:t>
            </a:r>
          </a:p>
        </p:txBody>
      </p:sp>
      <p:sp>
        <p:nvSpPr>
          <p:cNvPr id="32" name="Text Placeholder 13">
            <a:extLst>
              <a:ext uri="{FF2B5EF4-FFF2-40B4-BE49-F238E27FC236}">
                <a16:creationId xmlns:a16="http://schemas.microsoft.com/office/drawing/2014/main" id="{1C5E7F13-4AF0-43BC-9BD1-79990D6124C4}"/>
              </a:ext>
            </a:extLst>
          </p:cNvPr>
          <p:cNvSpPr>
            <a:spLocks noGrp="1"/>
          </p:cNvSpPr>
          <p:nvPr>
            <p:ph type="body" sz="quarter" idx="15" hasCustomPrompt="1"/>
          </p:nvPr>
        </p:nvSpPr>
        <p:spPr>
          <a:xfrm>
            <a:off x="761780" y="2068753"/>
            <a:ext cx="4375711"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3" name="Text Placeholder 17">
            <a:extLst>
              <a:ext uri="{FF2B5EF4-FFF2-40B4-BE49-F238E27FC236}">
                <a16:creationId xmlns:a16="http://schemas.microsoft.com/office/drawing/2014/main" id="{ADDE3323-AA37-4EB2-8ECD-105F603B7194}"/>
              </a:ext>
            </a:extLst>
          </p:cNvPr>
          <p:cNvSpPr>
            <a:spLocks noGrp="1"/>
          </p:cNvSpPr>
          <p:nvPr>
            <p:ph type="body" sz="quarter" idx="17" hasCustomPrompt="1"/>
          </p:nvPr>
        </p:nvSpPr>
        <p:spPr>
          <a:xfrm>
            <a:off x="761780"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F5675D53-C88C-4721-AE50-5C4394327BA6}"/>
              </a:ext>
            </a:extLst>
          </p:cNvPr>
          <p:cNvSpPr>
            <a:spLocks noGrp="1"/>
          </p:cNvSpPr>
          <p:nvPr>
            <p:ph type="body" sz="quarter" idx="26" hasCustomPrompt="1"/>
          </p:nvPr>
        </p:nvSpPr>
        <p:spPr>
          <a:xfrm>
            <a:off x="755137"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E79AFC1D-2EAB-40B1-80FD-EBEAF235DA10}"/>
              </a:ext>
            </a:extLst>
          </p:cNvPr>
          <p:cNvSpPr>
            <a:spLocks noGrp="1"/>
          </p:cNvSpPr>
          <p:nvPr>
            <p:ph type="body" sz="quarter" idx="27" hasCustomPrompt="1"/>
          </p:nvPr>
        </p:nvSpPr>
        <p:spPr>
          <a:xfrm>
            <a:off x="1140389" y="2464272"/>
            <a:ext cx="398406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1" name="Text Placeholder 13">
            <a:extLst>
              <a:ext uri="{FF2B5EF4-FFF2-40B4-BE49-F238E27FC236}">
                <a16:creationId xmlns:a16="http://schemas.microsoft.com/office/drawing/2014/main" id="{04373360-6D7B-42D6-9CDC-E54D74CE31F5}"/>
              </a:ext>
            </a:extLst>
          </p:cNvPr>
          <p:cNvSpPr>
            <a:spLocks noGrp="1"/>
          </p:cNvSpPr>
          <p:nvPr>
            <p:ph type="body" sz="quarter" idx="30" hasCustomPrompt="1"/>
          </p:nvPr>
        </p:nvSpPr>
        <p:spPr>
          <a:xfrm>
            <a:off x="1304141" y="2602671"/>
            <a:ext cx="3820309"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A96F7636-924B-467E-99FE-5C457EE7D7E2}"/>
              </a:ext>
            </a:extLst>
          </p:cNvPr>
          <p:cNvSpPr>
            <a:spLocks noGrp="1"/>
          </p:cNvSpPr>
          <p:nvPr>
            <p:ph type="body" sz="quarter" idx="51" hasCustomPrompt="1"/>
          </p:nvPr>
        </p:nvSpPr>
        <p:spPr>
          <a:xfrm>
            <a:off x="10795200" y="213841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163040C0-5B6E-4E44-9C48-E29B0CE34C54}"/>
              </a:ext>
            </a:extLst>
          </p:cNvPr>
          <p:cNvSpPr txBox="1">
            <a:spLocks/>
          </p:cNvSpPr>
          <p:nvPr userDrawn="1"/>
        </p:nvSpPr>
        <p:spPr>
          <a:xfrm>
            <a:off x="755189"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8232275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Sheet 2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2991"/>
            <a:ext cx="10867736" cy="2863973"/>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6592584" cy="2944894"/>
          </a:xfrm>
        </p:spPr>
        <p:txBody>
          <a:bodyPr tIns="252000">
            <a:normAutofit/>
          </a:bodyPr>
          <a:lstStyle>
            <a:lvl1pPr marL="0" indent="0" algn="ctr">
              <a:buNone/>
              <a:defRPr sz="1800"/>
            </a:lvl1pPr>
          </a:lstStyle>
          <a:p>
            <a:r>
              <a:rPr lang="en-GB" noProof="0" dirty="0"/>
              <a:t>Add Picture</a:t>
            </a:r>
          </a:p>
        </p:txBody>
      </p:sp>
      <p:sp>
        <p:nvSpPr>
          <p:cNvPr id="14" name="Title 1">
            <a:extLst>
              <a:ext uri="{FF2B5EF4-FFF2-40B4-BE49-F238E27FC236}">
                <a16:creationId xmlns:a16="http://schemas.microsoft.com/office/drawing/2014/main" id="{757D974B-0FCA-47A9-86E6-41ADB4DED7F2}"/>
              </a:ext>
            </a:extLst>
          </p:cNvPr>
          <p:cNvSpPr>
            <a:spLocks noGrp="1"/>
          </p:cNvSpPr>
          <p:nvPr>
            <p:ph type="title" hasCustomPrompt="1"/>
          </p:nvPr>
        </p:nvSpPr>
        <p:spPr>
          <a:xfrm>
            <a:off x="766264"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18" name="Text Placeholder 17">
            <a:extLst>
              <a:ext uri="{FF2B5EF4-FFF2-40B4-BE49-F238E27FC236}">
                <a16:creationId xmlns:a16="http://schemas.microsoft.com/office/drawing/2014/main" id="{3F2D8FCD-F8B1-4BFA-A9AE-36D413213BAE}"/>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0" name="Text Placeholder 13">
            <a:extLst>
              <a:ext uri="{FF2B5EF4-FFF2-40B4-BE49-F238E27FC236}">
                <a16:creationId xmlns:a16="http://schemas.microsoft.com/office/drawing/2014/main" id="{14A58079-1213-464E-B16C-AD623273FA58}"/>
              </a:ext>
            </a:extLst>
          </p:cNvPr>
          <p:cNvSpPr>
            <a:spLocks noGrp="1"/>
          </p:cNvSpPr>
          <p:nvPr>
            <p:ph type="body" sz="quarter" idx="15" hasCustomPrompt="1"/>
          </p:nvPr>
        </p:nvSpPr>
        <p:spPr>
          <a:xfrm>
            <a:off x="766263"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2" name="Text Placeholder 13">
            <a:extLst>
              <a:ext uri="{FF2B5EF4-FFF2-40B4-BE49-F238E27FC236}">
                <a16:creationId xmlns:a16="http://schemas.microsoft.com/office/drawing/2014/main" id="{7B597532-22B9-4962-A36C-A30A82BF3E72}"/>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80BA7716-BC55-4D46-BF5F-F757C0733549}"/>
              </a:ext>
            </a:extLst>
          </p:cNvPr>
          <p:cNvSpPr>
            <a:spLocks noGrp="1"/>
          </p:cNvSpPr>
          <p:nvPr>
            <p:ph type="body" sz="quarter" idx="27" hasCustomPrompt="1"/>
          </p:nvPr>
        </p:nvSpPr>
        <p:spPr>
          <a:xfrm>
            <a:off x="1149748" y="2944894"/>
            <a:ext cx="3981099" cy="1239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6" name="Text Placeholder 13">
            <a:extLst>
              <a:ext uri="{FF2B5EF4-FFF2-40B4-BE49-F238E27FC236}">
                <a16:creationId xmlns:a16="http://schemas.microsoft.com/office/drawing/2014/main" id="{AB96B217-E9A8-468A-B74D-726434D615AF}"/>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4881C309-CDDA-4E9E-9823-5011908F98BB}"/>
              </a:ext>
            </a:extLst>
          </p:cNvPr>
          <p:cNvSpPr>
            <a:spLocks noGrp="1"/>
          </p:cNvSpPr>
          <p:nvPr>
            <p:ph type="body" sz="quarter" idx="51" hasCustomPrompt="1"/>
          </p:nvPr>
        </p:nvSpPr>
        <p:spPr>
          <a:xfrm>
            <a:off x="10795200" y="262089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FDAF8DEA-60CD-466A-A66B-3C351CBE32C4}"/>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4618125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Sheet 3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3425"/>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57270"/>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15" name="Title 1">
            <a:extLst>
              <a:ext uri="{FF2B5EF4-FFF2-40B4-BE49-F238E27FC236}">
                <a16:creationId xmlns:a16="http://schemas.microsoft.com/office/drawing/2014/main" id="{2A0E7F3C-ACE7-430F-ACDD-CF6B4C77838C}"/>
              </a:ext>
            </a:extLst>
          </p:cNvPr>
          <p:cNvSpPr>
            <a:spLocks noGrp="1"/>
          </p:cNvSpPr>
          <p:nvPr>
            <p:ph type="title" hasCustomPrompt="1"/>
          </p:nvPr>
        </p:nvSpPr>
        <p:spPr>
          <a:xfrm>
            <a:off x="766263" y="1397033"/>
            <a:ext cx="6014196" cy="504000"/>
          </a:xfrm>
        </p:spPr>
        <p:txBody>
          <a:bodyPr/>
          <a:lstStyle>
            <a:lvl1pPr>
              <a:defRPr>
                <a:latin typeface="Calibri" panose="020F0502020204030204" pitchFamily="34" charset="0"/>
              </a:defRPr>
            </a:lvl1pPr>
          </a:lstStyle>
          <a:p>
            <a:r>
              <a:rPr lang="en-GB" noProof="0" dirty="0"/>
              <a:t>Add One Line Title</a:t>
            </a:r>
          </a:p>
        </p:txBody>
      </p:sp>
      <p:sp>
        <p:nvSpPr>
          <p:cNvPr id="18" name="Text Placeholder 13">
            <a:extLst>
              <a:ext uri="{FF2B5EF4-FFF2-40B4-BE49-F238E27FC236}">
                <a16:creationId xmlns:a16="http://schemas.microsoft.com/office/drawing/2014/main" id="{3548E2B5-AA46-4202-8AF6-2DD6DEE97C1F}"/>
              </a:ext>
            </a:extLst>
          </p:cNvPr>
          <p:cNvSpPr>
            <a:spLocks noGrp="1"/>
          </p:cNvSpPr>
          <p:nvPr>
            <p:ph type="body" sz="quarter" idx="15" hasCustomPrompt="1"/>
          </p:nvPr>
        </p:nvSpPr>
        <p:spPr>
          <a:xfrm>
            <a:off x="765979" y="2068753"/>
            <a:ext cx="6014196"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9" name="Text Placeholder 17">
            <a:extLst>
              <a:ext uri="{FF2B5EF4-FFF2-40B4-BE49-F238E27FC236}">
                <a16:creationId xmlns:a16="http://schemas.microsoft.com/office/drawing/2014/main" id="{8B08D2D7-32D3-44C2-8A32-E80E85075402}"/>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9E00BE91-4235-428E-8A2B-9E1544350DAA}"/>
              </a:ext>
            </a:extLst>
          </p:cNvPr>
          <p:cNvSpPr>
            <a:spLocks noGrp="1"/>
          </p:cNvSpPr>
          <p:nvPr>
            <p:ph type="body" sz="quarter" idx="27" hasCustomPrompt="1"/>
          </p:nvPr>
        </p:nvSpPr>
        <p:spPr>
          <a:xfrm>
            <a:off x="765979"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0" name="Text Placeholder 13">
            <a:extLst>
              <a:ext uri="{FF2B5EF4-FFF2-40B4-BE49-F238E27FC236}">
                <a16:creationId xmlns:a16="http://schemas.microsoft.com/office/drawing/2014/main" id="{2D066A82-BDE3-44C2-B81A-2880CF594968}"/>
              </a:ext>
            </a:extLst>
          </p:cNvPr>
          <p:cNvSpPr>
            <a:spLocks noGrp="1"/>
          </p:cNvSpPr>
          <p:nvPr>
            <p:ph type="body" sz="quarter" idx="28" hasCustomPrompt="1"/>
          </p:nvPr>
        </p:nvSpPr>
        <p:spPr>
          <a:xfrm>
            <a:off x="1149462" y="2464273"/>
            <a:ext cx="563075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3" name="Text Placeholder 13">
            <a:extLst>
              <a:ext uri="{FF2B5EF4-FFF2-40B4-BE49-F238E27FC236}">
                <a16:creationId xmlns:a16="http://schemas.microsoft.com/office/drawing/2014/main" id="{2903F0D9-EA6E-46EB-B47A-81030E8D75BB}"/>
              </a:ext>
            </a:extLst>
          </p:cNvPr>
          <p:cNvSpPr>
            <a:spLocks noGrp="1"/>
          </p:cNvSpPr>
          <p:nvPr>
            <p:ph type="body" sz="quarter" idx="31" hasCustomPrompt="1"/>
          </p:nvPr>
        </p:nvSpPr>
        <p:spPr>
          <a:xfrm>
            <a:off x="1313215" y="2602672"/>
            <a:ext cx="5466998"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AEA65E35-6F72-44C1-B225-1D080377B455}"/>
              </a:ext>
            </a:extLst>
          </p:cNvPr>
          <p:cNvSpPr>
            <a:spLocks noGrp="1"/>
          </p:cNvSpPr>
          <p:nvPr>
            <p:ph type="body" sz="quarter" idx="51" hasCustomPrompt="1"/>
          </p:nvPr>
        </p:nvSpPr>
        <p:spPr>
          <a:xfrm>
            <a:off x="9156900" y="322490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F5915B5B-20CF-4D5B-8ED9-ABD2B6FA82B7}"/>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AF9B9614-E1BB-4C98-949E-59FEB5BD1CC5}"/>
              </a:ext>
            </a:extLst>
          </p:cNvPr>
          <p:cNvSpPr txBox="1">
            <a:spLocks/>
          </p:cNvSpPr>
          <p:nvPr userDrawn="1"/>
        </p:nvSpPr>
        <p:spPr>
          <a:xfrm>
            <a:off x="766031"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022549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2"/>
            <a:ext cx="12192000" cy="4860000"/>
          </a:xfrm>
        </p:spPr>
        <p:txBody>
          <a:bodyPr>
            <a:normAutofit/>
          </a:bodyPr>
          <a:lstStyle>
            <a:lvl1pPr marL="0" indent="0" algn="ctr">
              <a:buNone/>
              <a:defRPr sz="1800"/>
            </a:lvl1pPr>
          </a:lstStyle>
          <a:p>
            <a:r>
              <a:rPr lang="en-GB" noProof="0"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D2A8D3FB-CD1C-4128-8B47-5817FA656F92}"/>
              </a:ext>
            </a:extLst>
          </p:cNvPr>
          <p:cNvSpPr>
            <a:spLocks noGrp="1"/>
          </p:cNvSpPr>
          <p:nvPr>
            <p:ph type="body" sz="quarter" idx="49" hasCustomPrompt="1"/>
          </p:nvPr>
        </p:nvSpPr>
        <p:spPr>
          <a:xfrm>
            <a:off x="10795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Picture Placeholder 5">
            <a:extLst>
              <a:ext uri="{FF2B5EF4-FFF2-40B4-BE49-F238E27FC236}">
                <a16:creationId xmlns:a16="http://schemas.microsoft.com/office/drawing/2014/main" id="{A203CDDD-367D-C2BF-4DFC-C7571A52FA2A}"/>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
        <p:nvSpPr>
          <p:cNvPr id="14" name="Picture Placeholder 7">
            <a:extLst>
              <a:ext uri="{FF2B5EF4-FFF2-40B4-BE49-F238E27FC236}">
                <a16:creationId xmlns:a16="http://schemas.microsoft.com/office/drawing/2014/main" id="{0D503949-A23F-0C29-0211-7242489804B9}"/>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5" name="Picture Placeholder 7">
            <a:extLst>
              <a:ext uri="{FF2B5EF4-FFF2-40B4-BE49-F238E27FC236}">
                <a16:creationId xmlns:a16="http://schemas.microsoft.com/office/drawing/2014/main" id="{2D3E36BD-5228-2D98-8CF7-AEA94F1B38EC}"/>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2" name="Title 1">
            <a:extLst>
              <a:ext uri="{FF2B5EF4-FFF2-40B4-BE49-F238E27FC236}">
                <a16:creationId xmlns:a16="http://schemas.microsoft.com/office/drawing/2014/main" id="{EE066B55-B431-8A15-442C-C135D0BB018D}"/>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6C7BAD2-EF9D-B612-4684-85FD9B32A4A1}"/>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54036DF5-51C5-4665-8A9C-D555D59C5F52}"/>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67A963D9-B7C7-45F0-AAAA-05366BED05F2}" type="datetime3">
              <a:rPr lang="en-GB" noProof="0" smtClean="0"/>
              <a:t>6 January, 2025</a:t>
            </a:fld>
            <a:endParaRPr lang="en-GB" noProof="0" dirty="0"/>
          </a:p>
        </p:txBody>
      </p:sp>
    </p:spTree>
    <p:extLst>
      <p:ext uri="{BB962C8B-B14F-4D97-AF65-F5344CB8AC3E}">
        <p14:creationId xmlns:p14="http://schemas.microsoft.com/office/powerpoint/2010/main" val="125004616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00">
          <p15:clr>
            <a:srgbClr val="FF96FF"/>
          </p15:clr>
        </p15:guide>
        <p15:guide id="13" pos="7328">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ct Sheet 3b">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697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1364"/>
            <a:ext cx="6013949" cy="2865600"/>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68066"/>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36" name="Title 1">
            <a:extLst>
              <a:ext uri="{FF2B5EF4-FFF2-40B4-BE49-F238E27FC236}">
                <a16:creationId xmlns:a16="http://schemas.microsoft.com/office/drawing/2014/main" id="{B41E64CA-6196-41D6-B6ED-8887FE611FD2}"/>
              </a:ext>
            </a:extLst>
          </p:cNvPr>
          <p:cNvSpPr>
            <a:spLocks noGrp="1"/>
          </p:cNvSpPr>
          <p:nvPr>
            <p:ph type="title" hasCustomPrompt="1"/>
          </p:nvPr>
        </p:nvSpPr>
        <p:spPr>
          <a:xfrm>
            <a:off x="766262" y="1397033"/>
            <a:ext cx="6013950" cy="1076400"/>
          </a:xfrm>
        </p:spPr>
        <p:txBody>
          <a:bodyPr/>
          <a:lstStyle>
            <a:lvl1pPr>
              <a:defRPr>
                <a:latin typeface="Calibri" panose="020F0502020204030204" pitchFamily="34" charset="0"/>
              </a:defRPr>
            </a:lvl1pPr>
          </a:lstStyle>
          <a:p>
            <a:r>
              <a:rPr lang="en-GB" noProof="0" dirty="0"/>
              <a:t>Add Two Line Title</a:t>
            </a:r>
          </a:p>
        </p:txBody>
      </p:sp>
      <p:sp>
        <p:nvSpPr>
          <p:cNvPr id="38" name="Text Placeholder 17">
            <a:extLst>
              <a:ext uri="{FF2B5EF4-FFF2-40B4-BE49-F238E27FC236}">
                <a16:creationId xmlns:a16="http://schemas.microsoft.com/office/drawing/2014/main" id="{BEE34E6C-5819-4F95-9E83-FD45FAE8061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2" name="Text Placeholder 13">
            <a:extLst>
              <a:ext uri="{FF2B5EF4-FFF2-40B4-BE49-F238E27FC236}">
                <a16:creationId xmlns:a16="http://schemas.microsoft.com/office/drawing/2014/main" id="{18A482E9-61BB-469C-B734-B4486D030831}"/>
              </a:ext>
            </a:extLst>
          </p:cNvPr>
          <p:cNvSpPr>
            <a:spLocks noGrp="1"/>
          </p:cNvSpPr>
          <p:nvPr>
            <p:ph type="body" sz="quarter" idx="15" hasCustomPrompt="1"/>
          </p:nvPr>
        </p:nvSpPr>
        <p:spPr>
          <a:xfrm>
            <a:off x="766263" y="2559682"/>
            <a:ext cx="6013950"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7" name="Text Placeholder 13">
            <a:extLst>
              <a:ext uri="{FF2B5EF4-FFF2-40B4-BE49-F238E27FC236}">
                <a16:creationId xmlns:a16="http://schemas.microsoft.com/office/drawing/2014/main" id="{525E0176-4DC4-47F3-B1B9-166337821220}"/>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8" name="Text Placeholder 13">
            <a:extLst>
              <a:ext uri="{FF2B5EF4-FFF2-40B4-BE49-F238E27FC236}">
                <a16:creationId xmlns:a16="http://schemas.microsoft.com/office/drawing/2014/main" id="{78F3C1AB-353F-44CD-8A48-3DF569CC9B1D}"/>
              </a:ext>
            </a:extLst>
          </p:cNvPr>
          <p:cNvSpPr>
            <a:spLocks noGrp="1"/>
          </p:cNvSpPr>
          <p:nvPr>
            <p:ph type="body" sz="quarter" idx="28" hasCustomPrompt="1"/>
          </p:nvPr>
        </p:nvSpPr>
        <p:spPr>
          <a:xfrm>
            <a:off x="1149746" y="2944894"/>
            <a:ext cx="56304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51" name="Text Placeholder 13">
            <a:extLst>
              <a:ext uri="{FF2B5EF4-FFF2-40B4-BE49-F238E27FC236}">
                <a16:creationId xmlns:a16="http://schemas.microsoft.com/office/drawing/2014/main" id="{4A8C7794-18DB-4AA6-AB5E-D20CBB8F14D8}"/>
              </a:ext>
            </a:extLst>
          </p:cNvPr>
          <p:cNvSpPr>
            <a:spLocks noGrp="1"/>
          </p:cNvSpPr>
          <p:nvPr>
            <p:ph type="body" sz="quarter" idx="31" hasCustomPrompt="1"/>
          </p:nvPr>
        </p:nvSpPr>
        <p:spPr>
          <a:xfrm>
            <a:off x="1313498" y="3083293"/>
            <a:ext cx="54667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CA73F062-EC1E-454F-97FC-CFF075541A8D}"/>
              </a:ext>
            </a:extLst>
          </p:cNvPr>
          <p:cNvSpPr>
            <a:spLocks noGrp="1"/>
          </p:cNvSpPr>
          <p:nvPr>
            <p:ph type="body" sz="quarter" idx="51" hasCustomPrompt="1"/>
          </p:nvPr>
        </p:nvSpPr>
        <p:spPr>
          <a:xfrm>
            <a:off x="9156900" y="3213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9" name="Text Placeholder 2">
            <a:extLst>
              <a:ext uri="{FF2B5EF4-FFF2-40B4-BE49-F238E27FC236}">
                <a16:creationId xmlns:a16="http://schemas.microsoft.com/office/drawing/2014/main" id="{9341062B-BA10-4E4E-AFCC-F9127A52CAE2}"/>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607C7D0C-21B4-4643-ABA2-CB5808FC6E6B}"/>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39348959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Sheet 4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0511"/>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itle 1">
            <a:extLst>
              <a:ext uri="{FF2B5EF4-FFF2-40B4-BE49-F238E27FC236}">
                <a16:creationId xmlns:a16="http://schemas.microsoft.com/office/drawing/2014/main" id="{7E22EF1F-E5F0-4149-9CC9-36D67A5F06D8}"/>
              </a:ext>
            </a:extLst>
          </p:cNvPr>
          <p:cNvSpPr>
            <a:spLocks noGrp="1"/>
          </p:cNvSpPr>
          <p:nvPr>
            <p:ph type="title" hasCustomPrompt="1"/>
          </p:nvPr>
        </p:nvSpPr>
        <p:spPr>
          <a:xfrm>
            <a:off x="766263" y="1397033"/>
            <a:ext cx="6014108" cy="576000"/>
          </a:xfrm>
        </p:spPr>
        <p:txBody>
          <a:bodyPr/>
          <a:lstStyle>
            <a:lvl1pPr>
              <a:defRPr>
                <a:latin typeface="Calibri" panose="020F0502020204030204" pitchFamily="34" charset="0"/>
              </a:defRPr>
            </a:lvl1pPr>
          </a:lstStyle>
          <a:p>
            <a:r>
              <a:rPr lang="en-GB" noProof="0" dirty="0"/>
              <a:t>Add One Line Title</a:t>
            </a:r>
          </a:p>
        </p:txBody>
      </p:sp>
      <p:sp>
        <p:nvSpPr>
          <p:cNvPr id="15" name="Text Placeholder 13">
            <a:extLst>
              <a:ext uri="{FF2B5EF4-FFF2-40B4-BE49-F238E27FC236}">
                <a16:creationId xmlns:a16="http://schemas.microsoft.com/office/drawing/2014/main" id="{F18A9D96-B33A-40C0-B937-D7E8FC9F2B48}"/>
              </a:ext>
            </a:extLst>
          </p:cNvPr>
          <p:cNvSpPr>
            <a:spLocks noGrp="1"/>
          </p:cNvSpPr>
          <p:nvPr>
            <p:ph type="body" sz="quarter" idx="15" hasCustomPrompt="1"/>
          </p:nvPr>
        </p:nvSpPr>
        <p:spPr>
          <a:xfrm>
            <a:off x="765979" y="2068753"/>
            <a:ext cx="601410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8" name="Text Placeholder 17">
            <a:extLst>
              <a:ext uri="{FF2B5EF4-FFF2-40B4-BE49-F238E27FC236}">
                <a16:creationId xmlns:a16="http://schemas.microsoft.com/office/drawing/2014/main" id="{2D7A627C-51A8-47DC-B48E-C1C5AB4F5E93}"/>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7" name="Text Placeholder 13">
            <a:extLst>
              <a:ext uri="{FF2B5EF4-FFF2-40B4-BE49-F238E27FC236}">
                <a16:creationId xmlns:a16="http://schemas.microsoft.com/office/drawing/2014/main" id="{77629592-77A5-4F03-B115-DE2E9CE72C14}"/>
              </a:ext>
            </a:extLst>
          </p:cNvPr>
          <p:cNvSpPr>
            <a:spLocks noGrp="1"/>
          </p:cNvSpPr>
          <p:nvPr>
            <p:ph type="body" sz="quarter" idx="27" hasCustomPrompt="1"/>
          </p:nvPr>
        </p:nvSpPr>
        <p:spPr>
          <a:xfrm>
            <a:off x="765979" y="2602672"/>
            <a:ext cx="553772"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799FBA70-E0D8-4C5D-B3D0-01E23F9DC3B9}"/>
              </a:ext>
            </a:extLst>
          </p:cNvPr>
          <p:cNvSpPr>
            <a:spLocks noGrp="1"/>
          </p:cNvSpPr>
          <p:nvPr>
            <p:ph type="body" sz="quarter" idx="28" hasCustomPrompt="1"/>
          </p:nvPr>
        </p:nvSpPr>
        <p:spPr>
          <a:xfrm>
            <a:off x="1149462" y="2464273"/>
            <a:ext cx="563075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1" name="Text Placeholder 13">
            <a:extLst>
              <a:ext uri="{FF2B5EF4-FFF2-40B4-BE49-F238E27FC236}">
                <a16:creationId xmlns:a16="http://schemas.microsoft.com/office/drawing/2014/main" id="{808B7869-EC1C-4E72-B5C2-0851680E360E}"/>
              </a:ext>
            </a:extLst>
          </p:cNvPr>
          <p:cNvSpPr>
            <a:spLocks noGrp="1"/>
          </p:cNvSpPr>
          <p:nvPr>
            <p:ph type="body" sz="quarter" idx="31" hasCustomPrompt="1"/>
          </p:nvPr>
        </p:nvSpPr>
        <p:spPr>
          <a:xfrm>
            <a:off x="1313216" y="2602672"/>
            <a:ext cx="546699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3D0C34B3-0BC0-48EB-8DF8-FB14CF79A223}"/>
              </a:ext>
            </a:extLst>
          </p:cNvPr>
          <p:cNvSpPr>
            <a:spLocks noGrp="1"/>
          </p:cNvSpPr>
          <p:nvPr>
            <p:ph type="body" sz="quarter" idx="51" hasCustomPrompt="1"/>
          </p:nvPr>
        </p:nvSpPr>
        <p:spPr>
          <a:xfrm>
            <a:off x="10797579" y="584724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7A52A549-AA99-4DE8-B1A6-13568F367930}"/>
              </a:ext>
            </a:extLst>
          </p:cNvPr>
          <p:cNvSpPr txBox="1">
            <a:spLocks/>
          </p:cNvSpPr>
          <p:nvPr userDrawn="1"/>
        </p:nvSpPr>
        <p:spPr>
          <a:xfrm>
            <a:off x="766030" y="2464273"/>
            <a:ext cx="389801"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351249572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 Sheet 4b">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598E8011-D38F-4E4C-AA11-6A672429FC81}"/>
              </a:ext>
            </a:extLst>
          </p:cNvPr>
          <p:cNvSpPr>
            <a:spLocks noGrp="1"/>
          </p:cNvSpPr>
          <p:nvPr>
            <p:ph type="title" hasCustomPrompt="1"/>
          </p:nvPr>
        </p:nvSpPr>
        <p:spPr>
          <a:xfrm>
            <a:off x="766262" y="1397033"/>
            <a:ext cx="6013948" cy="1076400"/>
          </a:xfrm>
        </p:spPr>
        <p:txBody>
          <a:bodyPr/>
          <a:lstStyle>
            <a:lvl1pPr>
              <a:defRPr>
                <a:latin typeface="Calibri" panose="020F0502020204030204" pitchFamily="34" charset="0"/>
              </a:defRPr>
            </a:lvl1pPr>
          </a:lstStyle>
          <a:p>
            <a:r>
              <a:rPr lang="en-GB" noProof="0" dirty="0"/>
              <a:t>Add Two Line Title</a:t>
            </a:r>
          </a:p>
        </p:txBody>
      </p:sp>
      <p:sp>
        <p:nvSpPr>
          <p:cNvPr id="28" name="Text Placeholder 17">
            <a:extLst>
              <a:ext uri="{FF2B5EF4-FFF2-40B4-BE49-F238E27FC236}">
                <a16:creationId xmlns:a16="http://schemas.microsoft.com/office/drawing/2014/main" id="{5B1009A4-991D-4498-AD89-928F04F7FC7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0A766D40-4D9E-49E9-831B-DF44B1F1C38E}"/>
              </a:ext>
            </a:extLst>
          </p:cNvPr>
          <p:cNvSpPr>
            <a:spLocks noGrp="1"/>
          </p:cNvSpPr>
          <p:nvPr>
            <p:ph type="body" sz="quarter" idx="15" hasCustomPrompt="1"/>
          </p:nvPr>
        </p:nvSpPr>
        <p:spPr>
          <a:xfrm>
            <a:off x="766263" y="2559682"/>
            <a:ext cx="601394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0" name="Text Placeholder 13">
            <a:extLst>
              <a:ext uri="{FF2B5EF4-FFF2-40B4-BE49-F238E27FC236}">
                <a16:creationId xmlns:a16="http://schemas.microsoft.com/office/drawing/2014/main" id="{F0711F95-E2EA-4461-818B-815DF1EE33C3}"/>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1" name="Text Placeholder 13">
            <a:extLst>
              <a:ext uri="{FF2B5EF4-FFF2-40B4-BE49-F238E27FC236}">
                <a16:creationId xmlns:a16="http://schemas.microsoft.com/office/drawing/2014/main" id="{C2020294-70F6-4071-AE05-0EE588931E75}"/>
              </a:ext>
            </a:extLst>
          </p:cNvPr>
          <p:cNvSpPr>
            <a:spLocks noGrp="1"/>
          </p:cNvSpPr>
          <p:nvPr>
            <p:ph type="body" sz="quarter" idx="28" hasCustomPrompt="1"/>
          </p:nvPr>
        </p:nvSpPr>
        <p:spPr>
          <a:xfrm>
            <a:off x="1149746" y="2944894"/>
            <a:ext cx="563046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2" name="Text Placeholder 13">
            <a:extLst>
              <a:ext uri="{FF2B5EF4-FFF2-40B4-BE49-F238E27FC236}">
                <a16:creationId xmlns:a16="http://schemas.microsoft.com/office/drawing/2014/main" id="{9383A008-295F-4A03-86B3-5D88ECB67FD3}"/>
              </a:ext>
            </a:extLst>
          </p:cNvPr>
          <p:cNvSpPr>
            <a:spLocks noGrp="1"/>
          </p:cNvSpPr>
          <p:nvPr>
            <p:ph type="body" sz="quarter" idx="31" hasCustomPrompt="1"/>
          </p:nvPr>
        </p:nvSpPr>
        <p:spPr>
          <a:xfrm>
            <a:off x="1313498" y="3083293"/>
            <a:ext cx="5466713"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4" name="TextBox 33">
            <a:extLst>
              <a:ext uri="{FF2B5EF4-FFF2-40B4-BE49-F238E27FC236}">
                <a16:creationId xmlns:a16="http://schemas.microsoft.com/office/drawing/2014/main" id="{DAC3F4AD-7C3E-47C6-9D7C-4A44895DFAF5}"/>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504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3" name="Text Placeholder 13">
            <a:extLst>
              <a:ext uri="{FF2B5EF4-FFF2-40B4-BE49-F238E27FC236}">
                <a16:creationId xmlns:a16="http://schemas.microsoft.com/office/drawing/2014/main" id="{971F563D-CC13-4A5D-B1AB-2C10B57344DD}"/>
              </a:ext>
            </a:extLst>
          </p:cNvPr>
          <p:cNvSpPr>
            <a:spLocks noGrp="1"/>
          </p:cNvSpPr>
          <p:nvPr>
            <p:ph type="body" sz="quarter" idx="16" hasCustomPrompt="1"/>
          </p:nvPr>
        </p:nvSpPr>
        <p:spPr>
          <a:xfrm>
            <a:off x="766264" y="3297386"/>
            <a:ext cx="6012526" cy="2879577"/>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C6A0C377-8055-4A96-94F3-6995FA74A433}"/>
              </a:ext>
            </a:extLst>
          </p:cNvPr>
          <p:cNvSpPr>
            <a:spLocks noGrp="1"/>
          </p:cNvSpPr>
          <p:nvPr>
            <p:ph type="body" sz="quarter" idx="51" hasCustomPrompt="1"/>
          </p:nvPr>
        </p:nvSpPr>
        <p:spPr>
          <a:xfrm>
            <a:off x="10795200" y="58565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354632646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a">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7894688"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6" name="Text Placeholder 17">
            <a:extLst>
              <a:ext uri="{FF2B5EF4-FFF2-40B4-BE49-F238E27FC236}">
                <a16:creationId xmlns:a16="http://schemas.microsoft.com/office/drawing/2014/main" id="{1E64FAD6-A04C-4494-97B7-3BC5B610BF29}"/>
              </a:ext>
            </a:extLst>
          </p:cNvPr>
          <p:cNvSpPr>
            <a:spLocks noGrp="1"/>
          </p:cNvSpPr>
          <p:nvPr>
            <p:ph type="body" sz="quarter" idx="26" hasCustomPrompt="1"/>
          </p:nvPr>
        </p:nvSpPr>
        <p:spPr>
          <a:xfrm>
            <a:off x="829151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87455146-A828-48E6-AD41-A5326DE11C58}"/>
              </a:ext>
            </a:extLst>
          </p:cNvPr>
          <p:cNvSpPr>
            <a:spLocks noGrp="1"/>
          </p:cNvSpPr>
          <p:nvPr>
            <p:ph type="body" sz="quarter" idx="27" hasCustomPrompt="1"/>
          </p:nvPr>
        </p:nvSpPr>
        <p:spPr>
          <a:xfrm>
            <a:off x="8281989" y="3297387"/>
            <a:ext cx="3351212" cy="2879576"/>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Text Placeholder 13">
            <a:extLst>
              <a:ext uri="{FF2B5EF4-FFF2-40B4-BE49-F238E27FC236}">
                <a16:creationId xmlns:a16="http://schemas.microsoft.com/office/drawing/2014/main" id="{829DEA26-703C-414E-B9BD-A6A62DF4B667}"/>
              </a:ext>
            </a:extLst>
          </p:cNvPr>
          <p:cNvSpPr>
            <a:spLocks noGrp="1"/>
          </p:cNvSpPr>
          <p:nvPr>
            <p:ph type="body" sz="quarter" idx="28" hasCustomPrompt="1"/>
          </p:nvPr>
        </p:nvSpPr>
        <p:spPr>
          <a:xfrm>
            <a:off x="8292796" y="2559682"/>
            <a:ext cx="3345332"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2" name="Text Placeholder 13">
            <a:extLst>
              <a:ext uri="{FF2B5EF4-FFF2-40B4-BE49-F238E27FC236}">
                <a16:creationId xmlns:a16="http://schemas.microsoft.com/office/drawing/2014/main" id="{8DD47DBF-8B3B-4B10-94EB-CD5CA6638497}"/>
              </a:ext>
            </a:extLst>
          </p:cNvPr>
          <p:cNvSpPr>
            <a:spLocks noGrp="1"/>
          </p:cNvSpPr>
          <p:nvPr>
            <p:ph type="body" sz="quarter" idx="32" hasCustomPrompt="1"/>
          </p:nvPr>
        </p:nvSpPr>
        <p:spPr>
          <a:xfrm>
            <a:off x="8292744" y="3083293"/>
            <a:ext cx="547237"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F89FEA4B-81C6-4DA7-92F3-5E2D768EBE7E}"/>
              </a:ext>
            </a:extLst>
          </p:cNvPr>
          <p:cNvSpPr>
            <a:spLocks noGrp="1"/>
          </p:cNvSpPr>
          <p:nvPr>
            <p:ph type="body" sz="quarter" idx="33" hasCustomPrompt="1"/>
          </p:nvPr>
        </p:nvSpPr>
        <p:spPr>
          <a:xfrm>
            <a:off x="8676229" y="2944894"/>
            <a:ext cx="295697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6" name="Text Placeholder 13">
            <a:extLst>
              <a:ext uri="{FF2B5EF4-FFF2-40B4-BE49-F238E27FC236}">
                <a16:creationId xmlns:a16="http://schemas.microsoft.com/office/drawing/2014/main" id="{5E7237CD-832A-4DB3-9747-F8956FDB19A9}"/>
              </a:ext>
            </a:extLst>
          </p:cNvPr>
          <p:cNvSpPr>
            <a:spLocks noGrp="1"/>
          </p:cNvSpPr>
          <p:nvPr>
            <p:ph type="body" sz="quarter" idx="36" hasCustomPrompt="1"/>
          </p:nvPr>
        </p:nvSpPr>
        <p:spPr>
          <a:xfrm>
            <a:off x="8839981" y="3083293"/>
            <a:ext cx="279321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D2606BB3-C345-4339-9CC7-D7F4B763571E}"/>
              </a:ext>
            </a:extLst>
          </p:cNvPr>
          <p:cNvSpPr>
            <a:spLocks noGrp="1"/>
          </p:cNvSpPr>
          <p:nvPr>
            <p:ph type="body" sz="quarter" idx="51" hasCustomPrompt="1"/>
          </p:nvPr>
        </p:nvSpPr>
        <p:spPr>
          <a:xfrm>
            <a:off x="649788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030D97B4-C088-4C36-9E51-D9EC2A7CA33E}"/>
              </a:ext>
            </a:extLst>
          </p:cNvPr>
          <p:cNvSpPr txBox="1">
            <a:spLocks/>
          </p:cNvSpPr>
          <p:nvPr userDrawn="1"/>
        </p:nvSpPr>
        <p:spPr>
          <a:xfrm>
            <a:off x="8292796"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 name="Title 1">
            <a:extLst>
              <a:ext uri="{FF2B5EF4-FFF2-40B4-BE49-F238E27FC236}">
                <a16:creationId xmlns:a16="http://schemas.microsoft.com/office/drawing/2014/main" id="{DDCD4EAF-59E4-405F-A777-2ABC9ADB1C1E}"/>
              </a:ext>
            </a:extLst>
          </p:cNvPr>
          <p:cNvSpPr>
            <a:spLocks noGrp="1"/>
          </p:cNvSpPr>
          <p:nvPr>
            <p:ph type="title" hasCustomPrompt="1"/>
          </p:nvPr>
        </p:nvSpPr>
        <p:spPr>
          <a:xfrm>
            <a:off x="8292795" y="1397033"/>
            <a:ext cx="3340405" cy="1076400"/>
          </a:xfrm>
        </p:spPr>
        <p:txBody>
          <a:bodyPr/>
          <a:lstStyle>
            <a:lvl1pPr>
              <a:defRPr/>
            </a:lvl1pPr>
          </a:lstStyle>
          <a:p>
            <a:r>
              <a:rPr lang="en-GB" noProof="0"/>
              <a:t>Add Two Line Title</a:t>
            </a:r>
          </a:p>
        </p:txBody>
      </p:sp>
      <p:sp>
        <p:nvSpPr>
          <p:cNvPr id="11" name="Text Placeholder 30">
            <a:extLst>
              <a:ext uri="{FF2B5EF4-FFF2-40B4-BE49-F238E27FC236}">
                <a16:creationId xmlns:a16="http://schemas.microsoft.com/office/drawing/2014/main" id="{8A48508C-6890-C76F-37BF-60AB54B7E421}"/>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Footer Placeholder 7">
            <a:extLst>
              <a:ext uri="{FF2B5EF4-FFF2-40B4-BE49-F238E27FC236}">
                <a16:creationId xmlns:a16="http://schemas.microsoft.com/office/drawing/2014/main" id="{3B19C77A-7B9A-F4DA-DAEC-91CA8AC63335}"/>
              </a:ext>
            </a:extLst>
          </p:cNvPr>
          <p:cNvSpPr>
            <a:spLocks noGrp="1"/>
          </p:cNvSpPr>
          <p:nvPr>
            <p:ph type="ftr" sz="quarter" idx="58"/>
          </p:nvPr>
        </p:nvSpPr>
        <p:spPr/>
        <p:txBody>
          <a:bodyPr/>
          <a:lstStyle>
            <a:lvl1pPr>
              <a:defRPr>
                <a:solidFill>
                  <a:schemeClr val="bg1"/>
                </a:solidFill>
              </a:defRPr>
            </a:lvl1pPr>
          </a:lstStyle>
          <a:p>
            <a:r>
              <a:rPr lang="en-GB" noProof="0" dirty="0"/>
              <a:t>watermangroup.com</a:t>
            </a:r>
          </a:p>
        </p:txBody>
      </p:sp>
      <p:sp>
        <p:nvSpPr>
          <p:cNvPr id="10" name="Text Placeholder 9">
            <a:extLst>
              <a:ext uri="{FF2B5EF4-FFF2-40B4-BE49-F238E27FC236}">
                <a16:creationId xmlns:a16="http://schemas.microsoft.com/office/drawing/2014/main" id="{0C782DD6-469C-D7A9-7B96-782F26D2A50F}"/>
              </a:ext>
            </a:extLst>
          </p:cNvPr>
          <p:cNvSpPr>
            <a:spLocks noGrp="1"/>
          </p:cNvSpPr>
          <p:nvPr>
            <p:ph type="body" sz="quarter" idx="59"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00386631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D1BDAA-E3AB-474A-B63C-BC4C3497C578}"/>
              </a:ext>
            </a:extLst>
          </p:cNvPr>
          <p:cNvSpPr/>
          <p:nvPr userDrawn="1"/>
        </p:nvSpPr>
        <p:spPr>
          <a:xfrm>
            <a:off x="0" y="12700"/>
            <a:ext cx="7020000" cy="6858000"/>
          </a:xfrm>
          <a:prstGeom prst="rect">
            <a:avLst/>
          </a:prstGeom>
          <a:solidFill>
            <a:srgbClr val="E9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4992000" y="0"/>
            <a:ext cx="7200000" cy="3736524"/>
          </a:xfrm>
        </p:spPr>
        <p:txBody>
          <a:bodyPr tIns="252000">
            <a:normAutofit/>
          </a:bodyPr>
          <a:lstStyle>
            <a:lvl1pPr marL="0" indent="0" algn="ctr">
              <a:buNone/>
              <a:defRPr sz="1800"/>
            </a:lvl1pPr>
          </a:lstStyle>
          <a:p>
            <a:r>
              <a:rPr lang="en-GB" noProof="0" dirty="0"/>
              <a:t>Add Picture</a:t>
            </a:r>
          </a:p>
        </p:txBody>
      </p:sp>
      <p:sp>
        <p:nvSpPr>
          <p:cNvPr id="23" name="Picture Placeholder 7">
            <a:extLst>
              <a:ext uri="{FF2B5EF4-FFF2-40B4-BE49-F238E27FC236}">
                <a16:creationId xmlns:a16="http://schemas.microsoft.com/office/drawing/2014/main" id="{8CB39EF6-2991-4BA7-8280-AB75A355206A}"/>
              </a:ext>
            </a:extLst>
          </p:cNvPr>
          <p:cNvSpPr>
            <a:spLocks noGrp="1"/>
          </p:cNvSpPr>
          <p:nvPr>
            <p:ph type="pic" sz="quarter" idx="26" hasCustomPrompt="1"/>
          </p:nvPr>
        </p:nvSpPr>
        <p:spPr>
          <a:xfrm>
            <a:off x="7092834" y="3834000"/>
            <a:ext cx="2520000" cy="3024000"/>
          </a:xfrm>
        </p:spPr>
        <p:txBody>
          <a:bodyPr tIns="252000">
            <a:normAutofit/>
          </a:bodyPr>
          <a:lstStyle>
            <a:lvl1pPr marL="0" indent="0" algn="ctr">
              <a:buNone/>
              <a:defRPr sz="1800"/>
            </a:lvl1pPr>
          </a:lstStyle>
          <a:p>
            <a:r>
              <a:rPr lang="en-GB" noProof="0" dirty="0"/>
              <a:t>Add Picture</a:t>
            </a:r>
          </a:p>
        </p:txBody>
      </p:sp>
      <p:sp>
        <p:nvSpPr>
          <p:cNvPr id="22" name="Picture Placeholder 7">
            <a:extLst>
              <a:ext uri="{FF2B5EF4-FFF2-40B4-BE49-F238E27FC236}">
                <a16:creationId xmlns:a16="http://schemas.microsoft.com/office/drawing/2014/main" id="{F8A25047-0BEA-4634-8C2E-EB1EEF051563}"/>
              </a:ext>
            </a:extLst>
          </p:cNvPr>
          <p:cNvSpPr>
            <a:spLocks noGrp="1"/>
          </p:cNvSpPr>
          <p:nvPr>
            <p:ph type="pic" sz="quarter" idx="25" hasCustomPrompt="1"/>
          </p:nvPr>
        </p:nvSpPr>
        <p:spPr>
          <a:xfrm>
            <a:off x="9672000" y="3834000"/>
            <a:ext cx="2520000" cy="3024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890381"/>
            <a:ext cx="4152903" cy="324000"/>
          </a:xfrm>
        </p:spPr>
        <p:txBody>
          <a:bodyPr/>
          <a:lstStyle>
            <a:lvl1pPr>
              <a:defRPr sz="1000" i="1"/>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1392193"/>
            <a:ext cx="2588927" cy="515607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13">
            <a:extLst>
              <a:ext uri="{FF2B5EF4-FFF2-40B4-BE49-F238E27FC236}">
                <a16:creationId xmlns:a16="http://schemas.microsoft.com/office/drawing/2014/main" id="{745846BC-42F0-42EF-B56C-5346FFB2CED3}"/>
              </a:ext>
            </a:extLst>
          </p:cNvPr>
          <p:cNvSpPr>
            <a:spLocks noGrp="1"/>
          </p:cNvSpPr>
          <p:nvPr>
            <p:ph type="body" sz="quarter" idx="28" hasCustomPrompt="1"/>
          </p:nvPr>
        </p:nvSpPr>
        <p:spPr>
          <a:xfrm>
            <a:off x="3691459" y="4089400"/>
            <a:ext cx="2808000" cy="2458863"/>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0EF65C75-939D-4DF1-9356-217108B0DF1B}"/>
              </a:ext>
            </a:extLst>
          </p:cNvPr>
          <p:cNvSpPr>
            <a:spLocks noGrp="1"/>
          </p:cNvSpPr>
          <p:nvPr>
            <p:ph type="body" sz="quarter" idx="51" hasCustomPrompt="1"/>
          </p:nvPr>
        </p:nvSpPr>
        <p:spPr>
          <a:xfrm>
            <a:off x="10813890" y="34072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 Placeholder 2">
            <a:extLst>
              <a:ext uri="{FF2B5EF4-FFF2-40B4-BE49-F238E27FC236}">
                <a16:creationId xmlns:a16="http://schemas.microsoft.com/office/drawing/2014/main" id="{01A8412E-7FDB-4E09-A81B-20A70742B4D3}"/>
              </a:ext>
            </a:extLst>
          </p:cNvPr>
          <p:cNvSpPr>
            <a:spLocks noGrp="1"/>
          </p:cNvSpPr>
          <p:nvPr>
            <p:ph type="body" sz="quarter" idx="52" hasCustomPrompt="1"/>
          </p:nvPr>
        </p:nvSpPr>
        <p:spPr>
          <a:xfrm>
            <a:off x="8214001" y="65482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B4B12DB7-86BD-499E-86FC-AF46340C65E6}"/>
              </a:ext>
            </a:extLst>
          </p:cNvPr>
          <p:cNvSpPr>
            <a:spLocks noGrp="1"/>
          </p:cNvSpPr>
          <p:nvPr>
            <p:ph type="body" sz="quarter" idx="53" hasCustomPrompt="1"/>
          </p:nvPr>
        </p:nvSpPr>
        <p:spPr>
          <a:xfrm>
            <a:off x="10795200" y="604187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cxnSp>
        <p:nvCxnSpPr>
          <p:cNvPr id="9" name="Straight Connector 8">
            <a:extLst>
              <a:ext uri="{FF2B5EF4-FFF2-40B4-BE49-F238E27FC236}">
                <a16:creationId xmlns:a16="http://schemas.microsoft.com/office/drawing/2014/main" id="{8AA44880-FE22-475A-35E2-AD6CDECD9309}"/>
              </a:ext>
            </a:extLst>
          </p:cNvPr>
          <p:cNvCxnSpPr>
            <a:cxnSpLocks/>
          </p:cNvCxnSpPr>
          <p:nvPr userDrawn="1"/>
        </p:nvCxnSpPr>
        <p:spPr>
          <a:xfrm>
            <a:off x="594045" y="0"/>
            <a:ext cx="0" cy="685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9F435E89-EB55-14B6-1388-72185A3D56D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3685" y="567983"/>
            <a:ext cx="325095" cy="204407"/>
          </a:xfrm>
          <a:prstGeom prst="rect">
            <a:avLst/>
          </a:prstGeom>
        </p:spPr>
      </p:pic>
      <p:sp>
        <p:nvSpPr>
          <p:cNvPr id="14" name="Footer Placeholder 13">
            <a:extLst>
              <a:ext uri="{FF2B5EF4-FFF2-40B4-BE49-F238E27FC236}">
                <a16:creationId xmlns:a16="http://schemas.microsoft.com/office/drawing/2014/main" id="{4C4F82B5-F04C-D42C-1F46-90DBD2FEDC2C}"/>
              </a:ext>
            </a:extLst>
          </p:cNvPr>
          <p:cNvSpPr>
            <a:spLocks noGrp="1"/>
          </p:cNvSpPr>
          <p:nvPr>
            <p:ph type="ftr" sz="quarter" idx="55"/>
          </p:nvPr>
        </p:nvSpPr>
        <p:spPr/>
        <p:txBody>
          <a:bodyPr/>
          <a:lstStyle/>
          <a:p>
            <a:r>
              <a:rPr lang="en-GB" noProof="0" dirty="0"/>
              <a:t>watermangroup.com</a:t>
            </a:r>
          </a:p>
        </p:txBody>
      </p:sp>
    </p:spTree>
    <p:extLst>
      <p:ext uri="{BB962C8B-B14F-4D97-AF65-F5344CB8AC3E}">
        <p14:creationId xmlns:p14="http://schemas.microsoft.com/office/powerpoint/2010/main" val="19030805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a">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9A0B0C-2C73-F269-2134-B8707CA5242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123" y="0"/>
            <a:ext cx="10321753" cy="6858000"/>
          </a:xfrm>
          <a:prstGeom prst="rect">
            <a:avLst/>
          </a:prstGeom>
        </p:spPr>
      </p:pic>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12192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2825" y="2109961"/>
            <a:ext cx="3527203" cy="1039694"/>
          </a:xfrm>
        </p:spPr>
        <p:txBody>
          <a:bodyPr/>
          <a:lstStyle>
            <a:lvl1pPr>
              <a:defRPr>
                <a:solidFill>
                  <a:schemeClr val="bg1"/>
                </a:solidFill>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bg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2825" y="3175770"/>
            <a:ext cx="3527203" cy="247554"/>
          </a:xfrm>
        </p:spPr>
        <p:txBody>
          <a:bodyPr numCol="1" spcCol="0"/>
          <a:lstStyle>
            <a:lvl1pPr marL="0" indent="0">
              <a:buFont typeface="Arial" panose="020B0604020202020204" pitchFamily="34" charset="0"/>
              <a:buNone/>
              <a:defRPr sz="11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Subheading</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2825" y="1818174"/>
            <a:ext cx="142278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ext Placeholder 30">
            <a:extLst>
              <a:ext uri="{FF2B5EF4-FFF2-40B4-BE49-F238E27FC236}">
                <a16:creationId xmlns:a16="http://schemas.microsoft.com/office/drawing/2014/main" id="{D2C3F392-0EE1-645A-F106-F3A95A94C9D9}"/>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Text Placeholder 9">
            <a:extLst>
              <a:ext uri="{FF2B5EF4-FFF2-40B4-BE49-F238E27FC236}">
                <a16:creationId xmlns:a16="http://schemas.microsoft.com/office/drawing/2014/main" id="{E7967F95-A36D-0A35-3271-E3CA86C81A24}"/>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787529392"/>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Case Study 2b">
    <p:bg>
      <p:bgPr>
        <a:solidFill>
          <a:srgbClr val="E9E7E3"/>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17" name="Text Placeholder 2">
            <a:extLst>
              <a:ext uri="{FF2B5EF4-FFF2-40B4-BE49-F238E27FC236}">
                <a16:creationId xmlns:a16="http://schemas.microsoft.com/office/drawing/2014/main" id="{9B0D56E7-9D62-4E66-8B4C-10B94F30D3E4}"/>
              </a:ext>
            </a:extLst>
          </p:cNvPr>
          <p:cNvSpPr>
            <a:spLocks noGrp="1"/>
          </p:cNvSpPr>
          <p:nvPr>
            <p:ph type="body" sz="quarter" idx="51"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8109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8" name="TextBox 17">
            <a:extLst>
              <a:ext uri="{FF2B5EF4-FFF2-40B4-BE49-F238E27FC236}">
                <a16:creationId xmlns:a16="http://schemas.microsoft.com/office/drawing/2014/main" id="{8E23E662-3A2B-4954-9924-7997FF20500C}"/>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9" name="Text Placeholder 2">
            <a:extLst>
              <a:ext uri="{FF2B5EF4-FFF2-40B4-BE49-F238E27FC236}">
                <a16:creationId xmlns:a16="http://schemas.microsoft.com/office/drawing/2014/main" id="{F0C5E1C2-44F4-4D4D-A1A9-5787BEFF19AF}"/>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Footer Placeholder 1">
            <a:extLst>
              <a:ext uri="{FF2B5EF4-FFF2-40B4-BE49-F238E27FC236}">
                <a16:creationId xmlns:a16="http://schemas.microsoft.com/office/drawing/2014/main" id="{2F139485-6407-2806-5102-8AF9D9BFE953}"/>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221375456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c">
    <p:bg>
      <p:bgPr>
        <a:solidFill>
          <a:srgbClr val="E9E7E3"/>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3279373" y="890381"/>
            <a:ext cx="4361167" cy="324000"/>
          </a:xfrm>
        </p:spPr>
        <p:txBody>
          <a:bodyPr/>
          <a:lstStyle>
            <a:lvl1pPr>
              <a:defRPr sz="1000" i="1"/>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392193"/>
            <a:ext cx="5683435" cy="495780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8C4BD6B3-ECE1-79BA-66FC-EEDA671E0287}"/>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0" name="Slide Number Placeholder 9">
            <a:extLst>
              <a:ext uri="{FF2B5EF4-FFF2-40B4-BE49-F238E27FC236}">
                <a16:creationId xmlns:a16="http://schemas.microsoft.com/office/drawing/2014/main" id="{6D6AD809-F62D-29A0-950F-32AD87BD0274}"/>
              </a:ext>
            </a:extLst>
          </p:cNvPr>
          <p:cNvSpPr>
            <a:spLocks noGrp="1"/>
          </p:cNvSpPr>
          <p:nvPr>
            <p:ph type="sldNum" sz="quarter" idx="54"/>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21" name="Text Placeholder 30">
            <a:extLst>
              <a:ext uri="{FF2B5EF4-FFF2-40B4-BE49-F238E27FC236}">
                <a16:creationId xmlns:a16="http://schemas.microsoft.com/office/drawing/2014/main" id="{CDD16687-A3D8-E839-9256-89A4381C0083}"/>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850B19AC-4451-E5E4-B1DC-34CF2250EB92}"/>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94673937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orient="horz" pos="4000">
          <p15:clr>
            <a:srgbClr val="717275"/>
          </p15:clr>
        </p15:guide>
        <p15:guide id="5" orient="horz" pos="4232">
          <p15:clr>
            <a:srgbClr val="717275"/>
          </p15:clr>
        </p15:guide>
        <p15:guide id="6" pos="351">
          <p15:clr>
            <a:srgbClr val="FF96FF"/>
          </p15:clr>
        </p15:guide>
        <p15:guide id="7" pos="7328">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entered Text Content">
    <p:bg>
      <p:bgPr>
        <a:solidFill>
          <a:schemeClr val="bg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696777"/>
            <a:ext cx="5683435" cy="4659572"/>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4" name="Title 1">
            <a:extLst>
              <a:ext uri="{FF2B5EF4-FFF2-40B4-BE49-F238E27FC236}">
                <a16:creationId xmlns:a16="http://schemas.microsoft.com/office/drawing/2014/main" id="{4E1606D0-24F3-4C78-B7F4-DE6B2B2933F0}"/>
              </a:ext>
            </a:extLst>
          </p:cNvPr>
          <p:cNvSpPr>
            <a:spLocks noGrp="1"/>
          </p:cNvSpPr>
          <p:nvPr>
            <p:ph type="title"/>
          </p:nvPr>
        </p:nvSpPr>
        <p:spPr>
          <a:xfrm>
            <a:off x="3269850" y="1011368"/>
            <a:ext cx="5682150" cy="583038"/>
          </a:xfrm>
        </p:spPr>
        <p:txBody>
          <a:bodyPr/>
          <a:lstStyle>
            <a:lvl1pPr>
              <a:defRPr/>
            </a:lvl1pPr>
          </a:lstStyle>
          <a:p>
            <a:r>
              <a:rPr lang="en-GB" noProof="0"/>
              <a:t>Click to edit Master title style</a:t>
            </a:r>
          </a:p>
        </p:txBody>
      </p:sp>
      <p:sp>
        <p:nvSpPr>
          <p:cNvPr id="27" name="Text Placeholder 17">
            <a:extLst>
              <a:ext uri="{FF2B5EF4-FFF2-40B4-BE49-F238E27FC236}">
                <a16:creationId xmlns:a16="http://schemas.microsoft.com/office/drawing/2014/main" id="{F24E1C3A-795E-4F7F-A9B1-BAE0C1F8FF58}"/>
              </a:ext>
            </a:extLst>
          </p:cNvPr>
          <p:cNvSpPr>
            <a:spLocks noGrp="1"/>
          </p:cNvSpPr>
          <p:nvPr>
            <p:ph type="body" sz="quarter" idx="17" hasCustomPrompt="1"/>
          </p:nvPr>
        </p:nvSpPr>
        <p:spPr>
          <a:xfrm>
            <a:off x="3268565"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Footer Placeholder 16">
            <a:extLst>
              <a:ext uri="{FF2B5EF4-FFF2-40B4-BE49-F238E27FC236}">
                <a16:creationId xmlns:a16="http://schemas.microsoft.com/office/drawing/2014/main" id="{50CAD687-3DEA-A169-055B-7EBF3C36D279}"/>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9" name="Text Placeholder 30">
            <a:extLst>
              <a:ext uri="{FF2B5EF4-FFF2-40B4-BE49-F238E27FC236}">
                <a16:creationId xmlns:a16="http://schemas.microsoft.com/office/drawing/2014/main" id="{021CD084-569C-FE6B-A21C-D91B5E017BC2}"/>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ACCF6F00-7C87-9E66-E29B-FC8A9C0BB2D3}"/>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88499918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A55BBA-26A1-47CB-A3E9-70E470C27B07}"/>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9BD7EBB9-EBD7-4349-9EEA-F04F37BA7C3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Text Placeholder 17">
            <a:extLst>
              <a:ext uri="{FF2B5EF4-FFF2-40B4-BE49-F238E27FC236}">
                <a16:creationId xmlns:a16="http://schemas.microsoft.com/office/drawing/2014/main" id="{9D525642-F57C-4923-8DED-87B2DF9080D4}"/>
              </a:ext>
            </a:extLst>
          </p:cNvPr>
          <p:cNvSpPr>
            <a:spLocks noGrp="1"/>
          </p:cNvSpPr>
          <p:nvPr>
            <p:ph type="body" sz="quarter" idx="17" hasCustomPrompt="1"/>
          </p:nvPr>
        </p:nvSpPr>
        <p:spPr>
          <a:xfrm>
            <a:off x="766264"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8" name="Guides" hidden="1">
            <a:extLst>
              <a:ext uri="{FF2B5EF4-FFF2-40B4-BE49-F238E27FC236}">
                <a16:creationId xmlns:a16="http://schemas.microsoft.com/office/drawing/2014/main" id="{A9CE4E40-714B-4ADD-AFA3-EEA0ABE9117C}"/>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1" name="Picture Placeholder 7">
            <a:extLst>
              <a:ext uri="{FF2B5EF4-FFF2-40B4-BE49-F238E27FC236}">
                <a16:creationId xmlns:a16="http://schemas.microsoft.com/office/drawing/2014/main" id="{CF9D2DBC-C2AD-47CB-BEBB-52AAA086C63C}"/>
              </a:ext>
            </a:extLst>
          </p:cNvPr>
          <p:cNvSpPr>
            <a:spLocks noGrp="1"/>
          </p:cNvSpPr>
          <p:nvPr>
            <p:ph type="pic" sz="quarter" idx="14" hasCustomPrompt="1"/>
          </p:nvPr>
        </p:nvSpPr>
        <p:spPr>
          <a:xfrm>
            <a:off x="1388636" y="1982614"/>
            <a:ext cx="756000" cy="756000"/>
          </a:xfrm>
        </p:spPr>
        <p:txBody>
          <a:bodyPr tIns="36000">
            <a:normAutofit/>
          </a:bodyPr>
          <a:lstStyle>
            <a:lvl1pPr marL="0" indent="0" algn="ctr">
              <a:buNone/>
              <a:defRPr sz="1200"/>
            </a:lvl1pPr>
          </a:lstStyle>
          <a:p>
            <a:r>
              <a:rPr lang="en-GB" noProof="0" dirty="0"/>
              <a:t>Add Picture</a:t>
            </a:r>
          </a:p>
        </p:txBody>
      </p:sp>
      <p:sp>
        <p:nvSpPr>
          <p:cNvPr id="12" name="Picture Placeholder 7">
            <a:extLst>
              <a:ext uri="{FF2B5EF4-FFF2-40B4-BE49-F238E27FC236}">
                <a16:creationId xmlns:a16="http://schemas.microsoft.com/office/drawing/2014/main" id="{37A72B77-C1C2-46E2-A71C-84CFB0D8732B}"/>
              </a:ext>
            </a:extLst>
          </p:cNvPr>
          <p:cNvSpPr>
            <a:spLocks noGrp="1"/>
          </p:cNvSpPr>
          <p:nvPr>
            <p:ph type="pic" sz="quarter" idx="18" hasCustomPrompt="1"/>
          </p:nvPr>
        </p:nvSpPr>
        <p:spPr>
          <a:xfrm>
            <a:off x="3605385" y="1982614"/>
            <a:ext cx="756000" cy="756000"/>
          </a:xfrm>
        </p:spPr>
        <p:txBody>
          <a:bodyPr tIns="36000">
            <a:normAutofit/>
          </a:bodyPr>
          <a:lstStyle>
            <a:lvl1pPr marL="0" indent="0" algn="ctr">
              <a:buNone/>
              <a:defRPr sz="1200"/>
            </a:lvl1pPr>
          </a:lstStyle>
          <a:p>
            <a:r>
              <a:rPr lang="en-GB" noProof="0" dirty="0"/>
              <a:t>Add Picture</a:t>
            </a:r>
          </a:p>
        </p:txBody>
      </p:sp>
      <p:sp>
        <p:nvSpPr>
          <p:cNvPr id="13" name="Picture Placeholder 7">
            <a:extLst>
              <a:ext uri="{FF2B5EF4-FFF2-40B4-BE49-F238E27FC236}">
                <a16:creationId xmlns:a16="http://schemas.microsoft.com/office/drawing/2014/main" id="{1E25FAA7-2105-4782-A506-A6C7237F1E2E}"/>
              </a:ext>
            </a:extLst>
          </p:cNvPr>
          <p:cNvSpPr>
            <a:spLocks noGrp="1"/>
          </p:cNvSpPr>
          <p:nvPr>
            <p:ph type="pic" sz="quarter" idx="19" hasCustomPrompt="1"/>
          </p:nvPr>
        </p:nvSpPr>
        <p:spPr>
          <a:xfrm>
            <a:off x="5822132" y="1982614"/>
            <a:ext cx="756000" cy="756000"/>
          </a:xfrm>
        </p:spPr>
        <p:txBody>
          <a:bodyPr tIns="36000">
            <a:normAutofit/>
          </a:bodyPr>
          <a:lstStyle>
            <a:lvl1pPr marL="0" indent="0" algn="ctr">
              <a:buNone/>
              <a:defRPr sz="1200"/>
            </a:lvl1pPr>
          </a:lstStyle>
          <a:p>
            <a:r>
              <a:rPr lang="en-GB" noProof="0" dirty="0"/>
              <a:t>Add Picture</a:t>
            </a:r>
          </a:p>
        </p:txBody>
      </p:sp>
      <p:sp>
        <p:nvSpPr>
          <p:cNvPr id="14" name="Picture Placeholder 7">
            <a:extLst>
              <a:ext uri="{FF2B5EF4-FFF2-40B4-BE49-F238E27FC236}">
                <a16:creationId xmlns:a16="http://schemas.microsoft.com/office/drawing/2014/main" id="{88D97217-143E-44BE-8CB1-B51BD055579D}"/>
              </a:ext>
            </a:extLst>
          </p:cNvPr>
          <p:cNvSpPr>
            <a:spLocks noGrp="1"/>
          </p:cNvSpPr>
          <p:nvPr>
            <p:ph type="pic" sz="quarter" idx="20" hasCustomPrompt="1"/>
          </p:nvPr>
        </p:nvSpPr>
        <p:spPr>
          <a:xfrm>
            <a:off x="8038880" y="1982614"/>
            <a:ext cx="756000" cy="756000"/>
          </a:xfrm>
        </p:spPr>
        <p:txBody>
          <a:bodyPr tIns="36000">
            <a:normAutofit/>
          </a:bodyPr>
          <a:lstStyle>
            <a:lvl1pPr marL="0" indent="0" algn="ctr">
              <a:buNone/>
              <a:defRPr sz="1200"/>
            </a:lvl1pPr>
          </a:lstStyle>
          <a:p>
            <a:r>
              <a:rPr lang="en-GB" noProof="0" dirty="0"/>
              <a:t>Add Picture</a:t>
            </a:r>
          </a:p>
        </p:txBody>
      </p:sp>
      <p:sp>
        <p:nvSpPr>
          <p:cNvPr id="15" name="Picture Placeholder 7">
            <a:extLst>
              <a:ext uri="{FF2B5EF4-FFF2-40B4-BE49-F238E27FC236}">
                <a16:creationId xmlns:a16="http://schemas.microsoft.com/office/drawing/2014/main" id="{D7104181-7257-4987-9090-E6267A48D712}"/>
              </a:ext>
            </a:extLst>
          </p:cNvPr>
          <p:cNvSpPr>
            <a:spLocks noGrp="1"/>
          </p:cNvSpPr>
          <p:nvPr>
            <p:ph type="pic" sz="quarter" idx="21" hasCustomPrompt="1"/>
          </p:nvPr>
        </p:nvSpPr>
        <p:spPr>
          <a:xfrm>
            <a:off x="10255628" y="1982614"/>
            <a:ext cx="756000" cy="756000"/>
          </a:xfrm>
        </p:spPr>
        <p:txBody>
          <a:bodyPr tIns="36000">
            <a:normAutofit/>
          </a:bodyPr>
          <a:lstStyle>
            <a:lvl1pPr marL="0" indent="0" algn="ctr">
              <a:buNone/>
              <a:defRPr sz="1200"/>
            </a:lvl1pPr>
          </a:lstStyle>
          <a:p>
            <a:r>
              <a:rPr lang="en-GB" noProof="0" dirty="0"/>
              <a:t>Add Picture</a:t>
            </a:r>
          </a:p>
        </p:txBody>
      </p:sp>
      <p:sp>
        <p:nvSpPr>
          <p:cNvPr id="17" name="Text Placeholder 13">
            <a:extLst>
              <a:ext uri="{FF2B5EF4-FFF2-40B4-BE49-F238E27FC236}">
                <a16:creationId xmlns:a16="http://schemas.microsoft.com/office/drawing/2014/main" id="{4906B3DE-A47A-4AD1-AB4E-9B270AC80ACB}"/>
              </a:ext>
            </a:extLst>
          </p:cNvPr>
          <p:cNvSpPr>
            <a:spLocks noGrp="1"/>
          </p:cNvSpPr>
          <p:nvPr>
            <p:ph type="body" sz="quarter" idx="16"/>
          </p:nvPr>
        </p:nvSpPr>
        <p:spPr>
          <a:xfrm>
            <a:off x="766263" y="2997603"/>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3">
            <a:extLst>
              <a:ext uri="{FF2B5EF4-FFF2-40B4-BE49-F238E27FC236}">
                <a16:creationId xmlns:a16="http://schemas.microsoft.com/office/drawing/2014/main" id="{E5570462-B388-4A44-8994-8496404F7E65}"/>
              </a:ext>
            </a:extLst>
          </p:cNvPr>
          <p:cNvSpPr>
            <a:spLocks noGrp="1"/>
          </p:cNvSpPr>
          <p:nvPr>
            <p:ph type="body" sz="quarter" idx="22"/>
          </p:nvPr>
        </p:nvSpPr>
        <p:spPr>
          <a:xfrm>
            <a:off x="2983012"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13">
            <a:extLst>
              <a:ext uri="{FF2B5EF4-FFF2-40B4-BE49-F238E27FC236}">
                <a16:creationId xmlns:a16="http://schemas.microsoft.com/office/drawing/2014/main" id="{8B4EA8BB-AF88-4DC7-9F7F-CD733F06D174}"/>
              </a:ext>
            </a:extLst>
          </p:cNvPr>
          <p:cNvSpPr>
            <a:spLocks noGrp="1"/>
          </p:cNvSpPr>
          <p:nvPr>
            <p:ph type="body" sz="quarter" idx="23"/>
          </p:nvPr>
        </p:nvSpPr>
        <p:spPr>
          <a:xfrm>
            <a:off x="5199759"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0DC5426C-B4A8-4793-8D4F-060D98B41865}"/>
              </a:ext>
            </a:extLst>
          </p:cNvPr>
          <p:cNvSpPr>
            <a:spLocks noGrp="1"/>
          </p:cNvSpPr>
          <p:nvPr>
            <p:ph type="body" sz="quarter" idx="24"/>
          </p:nvPr>
        </p:nvSpPr>
        <p:spPr>
          <a:xfrm>
            <a:off x="7416507"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3">
            <a:extLst>
              <a:ext uri="{FF2B5EF4-FFF2-40B4-BE49-F238E27FC236}">
                <a16:creationId xmlns:a16="http://schemas.microsoft.com/office/drawing/2014/main" id="{D57458AD-C222-4B13-8298-7E1D966A63B9}"/>
              </a:ext>
            </a:extLst>
          </p:cNvPr>
          <p:cNvSpPr>
            <a:spLocks noGrp="1"/>
          </p:cNvSpPr>
          <p:nvPr>
            <p:ph type="body" sz="quarter" idx="25"/>
          </p:nvPr>
        </p:nvSpPr>
        <p:spPr>
          <a:xfrm>
            <a:off x="9633255"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27EE6442-65F5-4C58-8406-46831E0834F3}"/>
              </a:ext>
            </a:extLst>
          </p:cNvPr>
          <p:cNvSpPr>
            <a:spLocks noGrp="1"/>
          </p:cNvSpPr>
          <p:nvPr>
            <p:ph type="pic" sz="quarter" idx="26" hasCustomPrompt="1"/>
          </p:nvPr>
        </p:nvSpPr>
        <p:spPr>
          <a:xfrm>
            <a:off x="1388636" y="4192596"/>
            <a:ext cx="756000" cy="756000"/>
          </a:xfrm>
        </p:spPr>
        <p:txBody>
          <a:bodyPr tIns="36000">
            <a:normAutofit/>
          </a:bodyPr>
          <a:lstStyle>
            <a:lvl1pPr marL="0" indent="0" algn="ctr">
              <a:buNone/>
              <a:defRPr sz="1200"/>
            </a:lvl1pPr>
          </a:lstStyle>
          <a:p>
            <a:r>
              <a:rPr lang="en-GB" noProof="0" dirty="0"/>
              <a:t>Add Picture</a:t>
            </a:r>
          </a:p>
        </p:txBody>
      </p:sp>
      <p:sp>
        <p:nvSpPr>
          <p:cNvPr id="23" name="Picture Placeholder 7">
            <a:extLst>
              <a:ext uri="{FF2B5EF4-FFF2-40B4-BE49-F238E27FC236}">
                <a16:creationId xmlns:a16="http://schemas.microsoft.com/office/drawing/2014/main" id="{31EFF1AE-0C14-453E-A0CF-FD64EC26C432}"/>
              </a:ext>
            </a:extLst>
          </p:cNvPr>
          <p:cNvSpPr>
            <a:spLocks noGrp="1"/>
          </p:cNvSpPr>
          <p:nvPr>
            <p:ph type="pic" sz="quarter" idx="27" hasCustomPrompt="1"/>
          </p:nvPr>
        </p:nvSpPr>
        <p:spPr>
          <a:xfrm>
            <a:off x="3600243" y="4192596"/>
            <a:ext cx="756000" cy="756000"/>
          </a:xfrm>
        </p:spPr>
        <p:txBody>
          <a:bodyPr tIns="36000">
            <a:normAutofit/>
          </a:bodyPr>
          <a:lstStyle>
            <a:lvl1pPr marL="0" indent="0" algn="ctr">
              <a:buNone/>
              <a:defRPr sz="1200"/>
            </a:lvl1pPr>
          </a:lstStyle>
          <a:p>
            <a:r>
              <a:rPr lang="en-GB" noProof="0" dirty="0"/>
              <a:t>Add Picture</a:t>
            </a:r>
          </a:p>
        </p:txBody>
      </p:sp>
      <p:sp>
        <p:nvSpPr>
          <p:cNvPr id="24" name="Picture Placeholder 7">
            <a:extLst>
              <a:ext uri="{FF2B5EF4-FFF2-40B4-BE49-F238E27FC236}">
                <a16:creationId xmlns:a16="http://schemas.microsoft.com/office/drawing/2014/main" id="{C71E85C0-B04B-4E3F-8C78-4DCC34931EEE}"/>
              </a:ext>
            </a:extLst>
          </p:cNvPr>
          <p:cNvSpPr>
            <a:spLocks noGrp="1"/>
          </p:cNvSpPr>
          <p:nvPr>
            <p:ph type="pic" sz="quarter" idx="28" hasCustomPrompt="1"/>
          </p:nvPr>
        </p:nvSpPr>
        <p:spPr>
          <a:xfrm>
            <a:off x="5822132" y="4192596"/>
            <a:ext cx="756000" cy="756000"/>
          </a:xfrm>
        </p:spPr>
        <p:txBody>
          <a:bodyPr tIns="36000">
            <a:normAutofit/>
          </a:bodyPr>
          <a:lstStyle>
            <a:lvl1pPr marL="0" indent="0" algn="ctr">
              <a:buNone/>
              <a:defRPr sz="1200"/>
            </a:lvl1pPr>
          </a:lstStyle>
          <a:p>
            <a:r>
              <a:rPr lang="en-GB" noProof="0" dirty="0"/>
              <a:t>Add Picture</a:t>
            </a:r>
          </a:p>
        </p:txBody>
      </p:sp>
      <p:sp>
        <p:nvSpPr>
          <p:cNvPr id="25" name="Picture Placeholder 7">
            <a:extLst>
              <a:ext uri="{FF2B5EF4-FFF2-40B4-BE49-F238E27FC236}">
                <a16:creationId xmlns:a16="http://schemas.microsoft.com/office/drawing/2014/main" id="{267E686C-5ACF-449E-9593-5ACAA47DFA3D}"/>
              </a:ext>
            </a:extLst>
          </p:cNvPr>
          <p:cNvSpPr>
            <a:spLocks noGrp="1"/>
          </p:cNvSpPr>
          <p:nvPr>
            <p:ph type="pic" sz="quarter" idx="29" hasCustomPrompt="1"/>
          </p:nvPr>
        </p:nvSpPr>
        <p:spPr>
          <a:xfrm>
            <a:off x="8038880" y="4192596"/>
            <a:ext cx="756000" cy="756000"/>
          </a:xfrm>
        </p:spPr>
        <p:txBody>
          <a:bodyPr tIns="36000">
            <a:normAutofit/>
          </a:bodyPr>
          <a:lstStyle>
            <a:lvl1pPr marL="0" indent="0" algn="ctr">
              <a:buNone/>
              <a:defRPr sz="1200"/>
            </a:lvl1pPr>
          </a:lstStyle>
          <a:p>
            <a:r>
              <a:rPr lang="en-GB" noProof="0" dirty="0"/>
              <a:t>Add Picture</a:t>
            </a:r>
          </a:p>
        </p:txBody>
      </p:sp>
      <p:sp>
        <p:nvSpPr>
          <p:cNvPr id="26" name="Picture Placeholder 7">
            <a:extLst>
              <a:ext uri="{FF2B5EF4-FFF2-40B4-BE49-F238E27FC236}">
                <a16:creationId xmlns:a16="http://schemas.microsoft.com/office/drawing/2014/main" id="{FA0C4BE4-6FE1-45F5-B004-07EC1644C3DC}"/>
              </a:ext>
            </a:extLst>
          </p:cNvPr>
          <p:cNvSpPr>
            <a:spLocks noGrp="1"/>
          </p:cNvSpPr>
          <p:nvPr>
            <p:ph type="pic" sz="quarter" idx="30" hasCustomPrompt="1"/>
          </p:nvPr>
        </p:nvSpPr>
        <p:spPr>
          <a:xfrm>
            <a:off x="10255628" y="4192596"/>
            <a:ext cx="756000" cy="756000"/>
          </a:xfrm>
        </p:spPr>
        <p:txBody>
          <a:bodyPr tIns="36000">
            <a:normAutofit/>
          </a:bodyPr>
          <a:lstStyle>
            <a:lvl1pPr marL="0" indent="0" algn="ctr">
              <a:buNone/>
              <a:defRPr sz="1200"/>
            </a:lvl1pPr>
          </a:lstStyle>
          <a:p>
            <a:r>
              <a:rPr lang="en-GB" noProof="0" dirty="0"/>
              <a:t>Add Picture</a:t>
            </a:r>
          </a:p>
        </p:txBody>
      </p:sp>
      <p:sp>
        <p:nvSpPr>
          <p:cNvPr id="27" name="Text Placeholder 13">
            <a:extLst>
              <a:ext uri="{FF2B5EF4-FFF2-40B4-BE49-F238E27FC236}">
                <a16:creationId xmlns:a16="http://schemas.microsoft.com/office/drawing/2014/main" id="{7FAEC669-47C3-46F0-88C0-69DFD471F67F}"/>
              </a:ext>
            </a:extLst>
          </p:cNvPr>
          <p:cNvSpPr>
            <a:spLocks noGrp="1"/>
          </p:cNvSpPr>
          <p:nvPr>
            <p:ph type="body" sz="quarter" idx="31"/>
          </p:nvPr>
        </p:nvSpPr>
        <p:spPr>
          <a:xfrm>
            <a:off x="766263"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
            <a:extLst>
              <a:ext uri="{FF2B5EF4-FFF2-40B4-BE49-F238E27FC236}">
                <a16:creationId xmlns:a16="http://schemas.microsoft.com/office/drawing/2014/main" id="{0AE65133-8673-41A9-AC10-729416EBE937}"/>
              </a:ext>
            </a:extLst>
          </p:cNvPr>
          <p:cNvSpPr>
            <a:spLocks noGrp="1"/>
          </p:cNvSpPr>
          <p:nvPr>
            <p:ph type="body" sz="quarter" idx="32"/>
          </p:nvPr>
        </p:nvSpPr>
        <p:spPr>
          <a:xfrm>
            <a:off x="2983012"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13">
            <a:extLst>
              <a:ext uri="{FF2B5EF4-FFF2-40B4-BE49-F238E27FC236}">
                <a16:creationId xmlns:a16="http://schemas.microsoft.com/office/drawing/2014/main" id="{B0F317FC-7C75-444C-9197-B4F6322FAA88}"/>
              </a:ext>
            </a:extLst>
          </p:cNvPr>
          <p:cNvSpPr>
            <a:spLocks noGrp="1"/>
          </p:cNvSpPr>
          <p:nvPr>
            <p:ph type="body" sz="quarter" idx="33"/>
          </p:nvPr>
        </p:nvSpPr>
        <p:spPr>
          <a:xfrm>
            <a:off x="5199759"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Text Placeholder 13">
            <a:extLst>
              <a:ext uri="{FF2B5EF4-FFF2-40B4-BE49-F238E27FC236}">
                <a16:creationId xmlns:a16="http://schemas.microsoft.com/office/drawing/2014/main" id="{70EA97F0-75C3-4B04-9E6B-D40689D4EA52}"/>
              </a:ext>
            </a:extLst>
          </p:cNvPr>
          <p:cNvSpPr>
            <a:spLocks noGrp="1"/>
          </p:cNvSpPr>
          <p:nvPr>
            <p:ph type="body" sz="quarter" idx="34"/>
          </p:nvPr>
        </p:nvSpPr>
        <p:spPr>
          <a:xfrm>
            <a:off x="7416507"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13">
            <a:extLst>
              <a:ext uri="{FF2B5EF4-FFF2-40B4-BE49-F238E27FC236}">
                <a16:creationId xmlns:a16="http://schemas.microsoft.com/office/drawing/2014/main" id="{2D094E65-10B9-483E-A3B8-F79916839DB4}"/>
              </a:ext>
            </a:extLst>
          </p:cNvPr>
          <p:cNvSpPr>
            <a:spLocks noGrp="1"/>
          </p:cNvSpPr>
          <p:nvPr>
            <p:ph type="body" sz="quarter" idx="35"/>
          </p:nvPr>
        </p:nvSpPr>
        <p:spPr>
          <a:xfrm>
            <a:off x="9633255"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Title 36">
            <a:extLst>
              <a:ext uri="{FF2B5EF4-FFF2-40B4-BE49-F238E27FC236}">
                <a16:creationId xmlns:a16="http://schemas.microsoft.com/office/drawing/2014/main" id="{9668526A-885B-9266-5CC8-662C873BE043}"/>
              </a:ext>
            </a:extLst>
          </p:cNvPr>
          <p:cNvSpPr>
            <a:spLocks noGrp="1"/>
          </p:cNvSpPr>
          <p:nvPr>
            <p:ph type="title"/>
          </p:nvPr>
        </p:nvSpPr>
        <p:spPr>
          <a:xfrm>
            <a:off x="766265" y="1011368"/>
            <a:ext cx="10867735" cy="583038"/>
          </a:xfrm>
        </p:spPr>
        <p:txBody>
          <a:bodyPr/>
          <a:lstStyle/>
          <a:p>
            <a:r>
              <a:rPr lang="en-US"/>
              <a:t>Click to edit Master title style</a:t>
            </a:r>
            <a:endParaRPr lang="en-GB"/>
          </a:p>
        </p:txBody>
      </p:sp>
    </p:spTree>
    <p:extLst>
      <p:ext uri="{BB962C8B-B14F-4D97-AF65-F5344CB8AC3E}">
        <p14:creationId xmlns:p14="http://schemas.microsoft.com/office/powerpoint/2010/main" val="173497140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2498">
          <p15:clr>
            <a:srgbClr val="FF96FF"/>
          </p15:clr>
        </p15:guide>
        <p15:guide id="4" orient="horz" pos="2634">
          <p15:clr>
            <a:srgbClr val="FF96FF"/>
          </p15:clr>
        </p15:guide>
        <p15:guide id="5" orient="horz" pos="3891">
          <p15:clr>
            <a:srgbClr val="FF96FF"/>
          </p15:clr>
        </p15:guide>
        <p15:guide id="6" pos="482">
          <p15:clr>
            <a:srgbClr val="FF96FF"/>
          </p15:clr>
        </p15:guide>
        <p15:guide id="7" pos="1742">
          <p15:clr>
            <a:srgbClr val="FF96FF"/>
          </p15:clr>
        </p15:guide>
        <p15:guide id="8" pos="1879">
          <p15:clr>
            <a:srgbClr val="FF96FF"/>
          </p15:clr>
        </p15:guide>
        <p15:guide id="9" pos="3139">
          <p15:clr>
            <a:srgbClr val="FF96FF"/>
          </p15:clr>
        </p15:guide>
        <p15:guide id="10" pos="3275">
          <p15:clr>
            <a:srgbClr val="FF96FF"/>
          </p15:clr>
        </p15:guide>
        <p15:guide id="11" pos="4535">
          <p15:clr>
            <a:srgbClr val="FF96FF"/>
          </p15:clr>
        </p15:guide>
        <p15:guide id="12" pos="4671">
          <p15:clr>
            <a:srgbClr val="FF96FF"/>
          </p15:clr>
        </p15:guide>
        <p15:guide id="13" pos="5932">
          <p15:clr>
            <a:srgbClr val="FF96FF"/>
          </p15:clr>
        </p15:guide>
        <p15:guide id="14" pos="6068">
          <p15:clr>
            <a:srgbClr val="FF96FF"/>
          </p15:clr>
        </p15:guide>
        <p15:guide id="15" pos="7328">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A9AC69FB-FFDD-464D-8632-EDC777205660}"/>
              </a:ext>
            </a:extLst>
          </p:cNvPr>
          <p:cNvSpPr>
            <a:spLocks noGrp="1"/>
          </p:cNvSpPr>
          <p:nvPr>
            <p:ph type="pic" sz="quarter" idx="14" hasCustomPrompt="1"/>
          </p:nvPr>
        </p:nvSpPr>
        <p:spPr>
          <a:xfrm>
            <a:off x="7152000" y="1"/>
            <a:ext cx="5040000" cy="6176964"/>
          </a:xfrm>
        </p:spPr>
        <p:txBody>
          <a:bodyPr tIns="252000">
            <a:normAutofit/>
          </a:bodyPr>
          <a:lstStyle>
            <a:lvl1pPr marL="0" indent="0" algn="ctr">
              <a:buNone/>
              <a:defRPr sz="1800"/>
            </a:lvl1pPr>
          </a:lstStyle>
          <a:p>
            <a:r>
              <a:rPr lang="en-GB" noProof="0" dirty="0"/>
              <a:t>Add Picture</a:t>
            </a:r>
          </a:p>
        </p:txBody>
      </p:sp>
      <p:sp>
        <p:nvSpPr>
          <p:cNvPr id="14" name="TextBox 13">
            <a:extLst>
              <a:ext uri="{FF2B5EF4-FFF2-40B4-BE49-F238E27FC236}">
                <a16:creationId xmlns:a16="http://schemas.microsoft.com/office/drawing/2014/main" id="{5E950C49-B8EE-499C-A6DA-A4B19C001169}"/>
              </a:ext>
            </a:extLst>
          </p:cNvPr>
          <p:cNvSpPr txBox="1"/>
          <p:nvPr userDrawn="1"/>
        </p:nvSpPr>
        <p:spPr>
          <a:xfrm>
            <a:off x="765175" y="1150156"/>
            <a:ext cx="1110159" cy="211203"/>
          </a:xfrm>
          <a:prstGeom prst="rect">
            <a:avLst/>
          </a:prstGeom>
          <a:solidFill>
            <a:schemeClr val="tx2"/>
          </a:solidFill>
          <a:ln>
            <a:noFill/>
          </a:ln>
        </p:spPr>
        <p:txBody>
          <a:bodyPr wrap="square" lIns="0" tIns="0" rIns="0" bIns="0" rtlCol="0" anchor="ctr" anchorCtr="0">
            <a:noAutofit/>
          </a:bodyPr>
          <a:lstStyle/>
          <a:p>
            <a:pPr algn="ctr"/>
            <a:r>
              <a:rPr lang="en-GB" sz="1000" b="1" noProof="0" dirty="0">
                <a:solidFill>
                  <a:schemeClr val="bg1"/>
                </a:solidFill>
                <a:latin typeface="Calibri" panose="020F0502020204030204" pitchFamily="34" charset="0"/>
              </a:rPr>
              <a:t>Contents Page</a:t>
            </a:r>
          </a:p>
        </p:txBody>
      </p:sp>
      <p:sp>
        <p:nvSpPr>
          <p:cNvPr id="16" name="Text Placeholder 15">
            <a:extLst>
              <a:ext uri="{FF2B5EF4-FFF2-40B4-BE49-F238E27FC236}">
                <a16:creationId xmlns:a16="http://schemas.microsoft.com/office/drawing/2014/main" id="{070C6DEB-99AF-4BD5-86CB-CA58C1AC1759}"/>
              </a:ext>
            </a:extLst>
          </p:cNvPr>
          <p:cNvSpPr>
            <a:spLocks noGrp="1"/>
          </p:cNvSpPr>
          <p:nvPr>
            <p:ph type="body" sz="quarter" idx="15"/>
          </p:nvPr>
        </p:nvSpPr>
        <p:spPr>
          <a:xfrm>
            <a:off x="765175" y="1489945"/>
            <a:ext cx="5838826" cy="4687018"/>
          </a:xfrm>
        </p:spPr>
        <p:txBody>
          <a:bodyPr/>
          <a:lstStyle>
            <a:lvl1pPr marL="180975" indent="-180975">
              <a:spcAft>
                <a:spcPts val="300"/>
              </a:spcAft>
              <a:buFont typeface="+mj-lt"/>
              <a:buAutoNum type="arabicPeriod"/>
              <a:defRPr sz="1000"/>
            </a:lvl1pPr>
            <a:lvl2pPr marL="180975" indent="-180975">
              <a:spcAft>
                <a:spcPts val="300"/>
              </a:spcAft>
              <a:buFont typeface="+mj-lt"/>
              <a:buAutoNum type="arabicPeriod"/>
              <a:defRPr sz="1000" b="0"/>
            </a:lvl2pPr>
            <a:lvl3pPr marL="180975" indent="-180975">
              <a:spcBef>
                <a:spcPts val="0"/>
              </a:spcBef>
              <a:spcAft>
                <a:spcPts val="300"/>
              </a:spcAft>
              <a:buFont typeface="+mj-lt"/>
              <a:buAutoNum type="arabicPeriod"/>
              <a:defRPr sz="1000" b="0" i="0">
                <a:solidFill>
                  <a:schemeClr val="tx1"/>
                </a:solidFill>
              </a:defRPr>
            </a:lvl3pPr>
            <a:lvl4pPr marL="180975" indent="-180975">
              <a:spcAft>
                <a:spcPts val="300"/>
              </a:spcAft>
              <a:buFont typeface="+mj-lt"/>
              <a:buAutoNum type="arabicPeriod"/>
              <a:defRPr sz="1000" b="0"/>
            </a:lvl4pPr>
            <a:lvl5pPr marL="180975" indent="-180975">
              <a:spcAft>
                <a:spcPts val="300"/>
              </a:spcAft>
              <a:buFont typeface="+mj-lt"/>
              <a:buAutoNum type="arabicPeriod"/>
              <a:defRPr sz="1000" b="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Guides" hidden="1">
            <a:extLst>
              <a:ext uri="{FF2B5EF4-FFF2-40B4-BE49-F238E27FC236}">
                <a16:creationId xmlns:a16="http://schemas.microsoft.com/office/drawing/2014/main" id="{846E6261-F546-405B-B436-4DE36FC6C71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ACB54FDE-34B7-4AF0-8B3B-2404649A6F4C}"/>
              </a:ext>
            </a:extLst>
          </p:cNvPr>
          <p:cNvSpPr>
            <a:spLocks noGrp="1"/>
          </p:cNvSpPr>
          <p:nvPr>
            <p:ph type="body" sz="quarter" idx="49" hasCustomPrompt="1"/>
          </p:nvPr>
        </p:nvSpPr>
        <p:spPr>
          <a:xfrm>
            <a:off x="10795200" y="58529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6" name="Footer Placeholder 5">
            <a:extLst>
              <a:ext uri="{FF2B5EF4-FFF2-40B4-BE49-F238E27FC236}">
                <a16:creationId xmlns:a16="http://schemas.microsoft.com/office/drawing/2014/main" id="{BB98185D-2BFE-81F7-9DE1-A6BEE0D72E14}"/>
              </a:ext>
            </a:extLst>
          </p:cNvPr>
          <p:cNvSpPr>
            <a:spLocks noGrp="1"/>
          </p:cNvSpPr>
          <p:nvPr>
            <p:ph type="ftr" sz="quarter" idx="51"/>
          </p:nvPr>
        </p:nvSpPr>
        <p:spPr/>
        <p:txBody>
          <a:bodyPr/>
          <a:lstStyle/>
          <a:p>
            <a:r>
              <a:rPr lang="en-GB" noProof="0" dirty="0"/>
              <a:t>watermangroup.com</a:t>
            </a:r>
          </a:p>
        </p:txBody>
      </p:sp>
      <p:sp>
        <p:nvSpPr>
          <p:cNvPr id="7" name="Slide Number Placeholder 6">
            <a:extLst>
              <a:ext uri="{FF2B5EF4-FFF2-40B4-BE49-F238E27FC236}">
                <a16:creationId xmlns:a16="http://schemas.microsoft.com/office/drawing/2014/main" id="{07613251-B0CB-21E3-84C9-BCF4BBE728D8}"/>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1309217055"/>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30">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Experienc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89063"/>
            <a:ext cx="33017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0856" y="2143264"/>
            <a:ext cx="3307144" cy="4714736"/>
          </a:xfrm>
        </p:spPr>
        <p:txBody>
          <a:bodyPr tIns="252000">
            <a:normAutofit/>
          </a:bodyPr>
          <a:lstStyle>
            <a:lvl1pPr marL="0" indent="0" algn="ctr">
              <a:buNone/>
              <a:defRPr sz="1800"/>
            </a:lvl1pPr>
          </a:lstStyle>
          <a:p>
            <a:r>
              <a:rPr lang="en-GB" noProof="0" dirty="0"/>
              <a:t>Add Picture</a:t>
            </a:r>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4464000" y="0"/>
            <a:ext cx="2664000" cy="3736525"/>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7439999" y="496525"/>
            <a:ext cx="4392000" cy="3096000"/>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9815999" y="3822438"/>
            <a:ext cx="2016000" cy="244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4459839" y="604736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4843324" y="590896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5007076" y="6047363"/>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4459891" y="567715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459839" y="428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4843324" y="414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007076" y="428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459891" y="391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7429736" y="419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7813221" y="405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7976973" y="419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7429788" y="382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7429736"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7813221" y="5908851"/>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7976973" y="6047250"/>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7429788"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1" name="Text Placeholder 2">
            <a:extLst>
              <a:ext uri="{FF2B5EF4-FFF2-40B4-BE49-F238E27FC236}">
                <a16:creationId xmlns:a16="http://schemas.microsoft.com/office/drawing/2014/main" id="{71F37454-0AE9-460E-BBF3-D37903843F48}"/>
              </a:ext>
            </a:extLst>
          </p:cNvPr>
          <p:cNvSpPr>
            <a:spLocks noGrp="1"/>
          </p:cNvSpPr>
          <p:nvPr>
            <p:ph type="body" sz="quarter" idx="51" hasCustomPrompt="1"/>
          </p:nvPr>
        </p:nvSpPr>
        <p:spPr>
          <a:xfrm>
            <a:off x="10435199" y="32680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4" name="Text Placeholder 2">
            <a:extLst>
              <a:ext uri="{FF2B5EF4-FFF2-40B4-BE49-F238E27FC236}">
                <a16:creationId xmlns:a16="http://schemas.microsoft.com/office/drawing/2014/main" id="{52C8FD2A-F493-47DF-9CE9-86950800DBAD}"/>
              </a:ext>
            </a:extLst>
          </p:cNvPr>
          <p:cNvSpPr>
            <a:spLocks noGrp="1"/>
          </p:cNvSpPr>
          <p:nvPr>
            <p:ph type="body" sz="quarter" idx="52" hasCustomPrompt="1"/>
          </p:nvPr>
        </p:nvSpPr>
        <p:spPr>
          <a:xfrm>
            <a:off x="10435199" y="59464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6" name="Text Placeholder 2">
            <a:extLst>
              <a:ext uri="{FF2B5EF4-FFF2-40B4-BE49-F238E27FC236}">
                <a16:creationId xmlns:a16="http://schemas.microsoft.com/office/drawing/2014/main" id="{1737DF83-E22F-439F-8D2C-A0D99E7F8177}"/>
              </a:ext>
            </a:extLst>
          </p:cNvPr>
          <p:cNvSpPr>
            <a:spLocks noGrp="1"/>
          </p:cNvSpPr>
          <p:nvPr>
            <p:ph type="body" sz="quarter" idx="53" hasCustomPrompt="1"/>
          </p:nvPr>
        </p:nvSpPr>
        <p:spPr>
          <a:xfrm>
            <a:off x="5731200" y="341968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7129BBEB-57DF-4B42-9506-A4DD865ECA93}"/>
              </a:ext>
            </a:extLst>
          </p:cNvPr>
          <p:cNvSpPr>
            <a:spLocks noGrp="1"/>
          </p:cNvSpPr>
          <p:nvPr>
            <p:ph type="body" sz="quarter" idx="54" hasCustomPrompt="1"/>
          </p:nvPr>
        </p:nvSpPr>
        <p:spPr>
          <a:xfrm>
            <a:off x="2671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13">
            <a:extLst>
              <a:ext uri="{FF2B5EF4-FFF2-40B4-BE49-F238E27FC236}">
                <a16:creationId xmlns:a16="http://schemas.microsoft.com/office/drawing/2014/main" id="{41FE1BE2-A2D2-4DB9-AC26-5C44777889EE}"/>
              </a:ext>
            </a:extLst>
          </p:cNvPr>
          <p:cNvSpPr>
            <a:spLocks noGrp="1"/>
          </p:cNvSpPr>
          <p:nvPr>
            <p:ph type="body" sz="quarter" idx="56" hasCustomPrompt="1"/>
          </p:nvPr>
        </p:nvSpPr>
        <p:spPr>
          <a:xfrm>
            <a:off x="7429788" y="405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B21D6A22-8014-4AED-8857-434D080B8264}"/>
              </a:ext>
            </a:extLst>
          </p:cNvPr>
          <p:cNvSpPr>
            <a:spLocks noGrp="1"/>
          </p:cNvSpPr>
          <p:nvPr>
            <p:ph type="body" sz="quarter" idx="57" hasCustomPrompt="1"/>
          </p:nvPr>
        </p:nvSpPr>
        <p:spPr>
          <a:xfrm>
            <a:off x="7429788"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2" name="Text Placeholder 13">
            <a:extLst>
              <a:ext uri="{FF2B5EF4-FFF2-40B4-BE49-F238E27FC236}">
                <a16:creationId xmlns:a16="http://schemas.microsoft.com/office/drawing/2014/main" id="{A8B3518F-F35A-4F27-9FF9-58968839B319}"/>
              </a:ext>
            </a:extLst>
          </p:cNvPr>
          <p:cNvSpPr>
            <a:spLocks noGrp="1"/>
          </p:cNvSpPr>
          <p:nvPr>
            <p:ph type="body" sz="quarter" idx="58" hasCustomPrompt="1"/>
          </p:nvPr>
        </p:nvSpPr>
        <p:spPr>
          <a:xfrm>
            <a:off x="4459891" y="590896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2AB96473-60F3-4169-94D5-85815F9A82B0}"/>
              </a:ext>
            </a:extLst>
          </p:cNvPr>
          <p:cNvSpPr>
            <a:spLocks noGrp="1"/>
          </p:cNvSpPr>
          <p:nvPr>
            <p:ph type="body" sz="quarter" idx="59" hasCustomPrompt="1"/>
          </p:nvPr>
        </p:nvSpPr>
        <p:spPr>
          <a:xfrm>
            <a:off x="4459891" y="414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6" name="Footer Placeholder 5">
            <a:extLst>
              <a:ext uri="{FF2B5EF4-FFF2-40B4-BE49-F238E27FC236}">
                <a16:creationId xmlns:a16="http://schemas.microsoft.com/office/drawing/2014/main" id="{7422C84E-0AA0-0858-3B8D-E41747978C6E}"/>
              </a:ext>
            </a:extLst>
          </p:cNvPr>
          <p:cNvSpPr>
            <a:spLocks noGrp="1"/>
          </p:cNvSpPr>
          <p:nvPr>
            <p:ph type="ftr" sz="quarter" idx="61"/>
          </p:nvPr>
        </p:nvSpPr>
        <p:spPr/>
        <p:txBody>
          <a:bodyPr/>
          <a:lstStyle/>
          <a:p>
            <a:r>
              <a:rPr lang="en-GB" noProof="0" dirty="0"/>
              <a:t>watermangroup.com</a:t>
            </a:r>
          </a:p>
        </p:txBody>
      </p:sp>
    </p:spTree>
    <p:extLst>
      <p:ext uri="{BB962C8B-B14F-4D97-AF65-F5344CB8AC3E}">
        <p14:creationId xmlns:p14="http://schemas.microsoft.com/office/powerpoint/2010/main" val="272009120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Experienc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8637"/>
            <a:ext cx="5628839"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1664" y="2058112"/>
            <a:ext cx="3738336" cy="2124000"/>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376000" y="0"/>
            <a:ext cx="3816000" cy="4564525"/>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5222867" y="3870000"/>
            <a:ext cx="2808000" cy="298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555895" y="60363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939380" y="5897930"/>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3103132" y="6036329"/>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555947" y="566612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685472" y="2428316"/>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5068957" y="2289917"/>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232709" y="2428316"/>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685524" y="2058112"/>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5964000" y="573185"/>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210815"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594300" y="5908851"/>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8758052" y="6047250"/>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210867"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2" name="Text Placeholder 13">
            <a:extLst>
              <a:ext uri="{FF2B5EF4-FFF2-40B4-BE49-F238E27FC236}">
                <a16:creationId xmlns:a16="http://schemas.microsoft.com/office/drawing/2014/main" id="{7906A5F8-9CBA-49EA-919F-B88A662F7E47}"/>
              </a:ext>
            </a:extLst>
          </p:cNvPr>
          <p:cNvSpPr>
            <a:spLocks noGrp="1"/>
          </p:cNvSpPr>
          <p:nvPr>
            <p:ph type="body" sz="quarter" idx="49" hasCustomPrompt="1"/>
          </p:nvPr>
        </p:nvSpPr>
        <p:spPr>
          <a:xfrm>
            <a:off x="5964000" y="9426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CF2FAF02-3CEA-4ACB-81B4-5DBFE6F28342}"/>
              </a:ext>
            </a:extLst>
          </p:cNvPr>
          <p:cNvSpPr>
            <a:spLocks noGrp="1"/>
          </p:cNvSpPr>
          <p:nvPr>
            <p:ph type="body" sz="quarter" idx="50" hasCustomPrompt="1"/>
          </p:nvPr>
        </p:nvSpPr>
        <p:spPr>
          <a:xfrm>
            <a:off x="6347433" y="80423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D3B2F87D-2CBF-4596-AA4E-D350730DB749}"/>
              </a:ext>
            </a:extLst>
          </p:cNvPr>
          <p:cNvSpPr>
            <a:spLocks noGrp="1"/>
          </p:cNvSpPr>
          <p:nvPr>
            <p:ph type="body" sz="quarter" idx="51" hasCustomPrompt="1"/>
          </p:nvPr>
        </p:nvSpPr>
        <p:spPr>
          <a:xfrm>
            <a:off x="6511185" y="94262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6" name="Text Placeholder 2">
            <a:extLst>
              <a:ext uri="{FF2B5EF4-FFF2-40B4-BE49-F238E27FC236}">
                <a16:creationId xmlns:a16="http://schemas.microsoft.com/office/drawing/2014/main" id="{6E258CB0-29AC-4F5F-B085-6F49B7F2DF0C}"/>
              </a:ext>
            </a:extLst>
          </p:cNvPr>
          <p:cNvSpPr>
            <a:spLocks noGrp="1"/>
          </p:cNvSpPr>
          <p:nvPr>
            <p:ph type="body" sz="quarter" idx="52" hasCustomPrompt="1"/>
          </p:nvPr>
        </p:nvSpPr>
        <p:spPr>
          <a:xfrm>
            <a:off x="3114900" y="38669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62AD2FB7-DD0D-4D3E-A364-6075EABC56E3}"/>
              </a:ext>
            </a:extLst>
          </p:cNvPr>
          <p:cNvSpPr>
            <a:spLocks noGrp="1"/>
          </p:cNvSpPr>
          <p:nvPr>
            <p:ph type="body" sz="quarter" idx="53" hasCustomPrompt="1"/>
          </p:nvPr>
        </p:nvSpPr>
        <p:spPr>
          <a:xfrm>
            <a:off x="10795200" y="425253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2">
            <a:extLst>
              <a:ext uri="{FF2B5EF4-FFF2-40B4-BE49-F238E27FC236}">
                <a16:creationId xmlns:a16="http://schemas.microsoft.com/office/drawing/2014/main" id="{42E1DD28-242A-4208-9972-B5C9B32D8332}"/>
              </a:ext>
            </a:extLst>
          </p:cNvPr>
          <p:cNvSpPr>
            <a:spLocks noGrp="1"/>
          </p:cNvSpPr>
          <p:nvPr>
            <p:ph type="body" sz="quarter" idx="54" hasCustomPrompt="1"/>
          </p:nvPr>
        </p:nvSpPr>
        <p:spPr>
          <a:xfrm>
            <a:off x="6634067"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2" name="Text Placeholder 2">
            <a:extLst>
              <a:ext uri="{FF2B5EF4-FFF2-40B4-BE49-F238E27FC236}">
                <a16:creationId xmlns:a16="http://schemas.microsoft.com/office/drawing/2014/main" id="{6F139EE2-F5B5-493D-969A-625F4DA63390}"/>
              </a:ext>
            </a:extLst>
          </p:cNvPr>
          <p:cNvSpPr>
            <a:spLocks noGrp="1"/>
          </p:cNvSpPr>
          <p:nvPr>
            <p:ph type="body" sz="quarter" idx="55" hasCustomPrompt="1"/>
          </p:nvPr>
        </p:nvSpPr>
        <p:spPr>
          <a:xfrm>
            <a:off x="979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6" name="Text Placeholder 13">
            <a:extLst>
              <a:ext uri="{FF2B5EF4-FFF2-40B4-BE49-F238E27FC236}">
                <a16:creationId xmlns:a16="http://schemas.microsoft.com/office/drawing/2014/main" id="{18B0CCEE-91FA-498C-8030-A3BE2F6FA9FB}"/>
              </a:ext>
            </a:extLst>
          </p:cNvPr>
          <p:cNvSpPr>
            <a:spLocks noGrp="1"/>
          </p:cNvSpPr>
          <p:nvPr>
            <p:ph type="body" sz="quarter" idx="56" hasCustomPrompt="1"/>
          </p:nvPr>
        </p:nvSpPr>
        <p:spPr>
          <a:xfrm>
            <a:off x="5964000" y="8042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1" name="Text Placeholder 13">
            <a:extLst>
              <a:ext uri="{FF2B5EF4-FFF2-40B4-BE49-F238E27FC236}">
                <a16:creationId xmlns:a16="http://schemas.microsoft.com/office/drawing/2014/main" id="{A9BBFE06-D98C-4BE1-B4CE-256DB88E1A81}"/>
              </a:ext>
            </a:extLst>
          </p:cNvPr>
          <p:cNvSpPr>
            <a:spLocks noGrp="1"/>
          </p:cNvSpPr>
          <p:nvPr>
            <p:ph type="body" sz="quarter" idx="57" hasCustomPrompt="1"/>
          </p:nvPr>
        </p:nvSpPr>
        <p:spPr>
          <a:xfrm>
            <a:off x="4685524" y="2289917"/>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1EDC1BD1-DA61-46C0-A07B-26DB26080C9E}"/>
              </a:ext>
            </a:extLst>
          </p:cNvPr>
          <p:cNvSpPr>
            <a:spLocks noGrp="1"/>
          </p:cNvSpPr>
          <p:nvPr>
            <p:ph type="body" sz="quarter" idx="58" hasCustomPrompt="1"/>
          </p:nvPr>
        </p:nvSpPr>
        <p:spPr>
          <a:xfrm>
            <a:off x="2555947" y="58979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E6C6EAEC-7444-4BDC-A842-8AB8CCFD607F}"/>
              </a:ext>
            </a:extLst>
          </p:cNvPr>
          <p:cNvSpPr>
            <a:spLocks noGrp="1"/>
          </p:cNvSpPr>
          <p:nvPr>
            <p:ph type="body" sz="quarter" idx="59" hasCustomPrompt="1"/>
          </p:nvPr>
        </p:nvSpPr>
        <p:spPr>
          <a:xfrm>
            <a:off x="8210867"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1664" y="4564525"/>
            <a:ext cx="1614335" cy="2293475"/>
          </a:xfrm>
        </p:spPr>
        <p:txBody>
          <a:bodyPr tIns="252000">
            <a:normAutofit/>
          </a:bodyPr>
          <a:lstStyle>
            <a:lvl1pPr marL="0" indent="0" algn="ctr">
              <a:buNone/>
              <a:defRPr sz="1800"/>
            </a:lvl1pPr>
          </a:lstStyle>
          <a:p>
            <a:r>
              <a:rPr lang="en-GB" noProof="0" dirty="0"/>
              <a:t>Add Picture</a:t>
            </a:r>
          </a:p>
        </p:txBody>
      </p:sp>
      <p:sp>
        <p:nvSpPr>
          <p:cNvPr id="6" name="Footer Placeholder 5">
            <a:extLst>
              <a:ext uri="{FF2B5EF4-FFF2-40B4-BE49-F238E27FC236}">
                <a16:creationId xmlns:a16="http://schemas.microsoft.com/office/drawing/2014/main" id="{BB0BB598-7209-F39D-B06D-765814890D5F}"/>
              </a:ext>
            </a:extLst>
          </p:cNvPr>
          <p:cNvSpPr>
            <a:spLocks noGrp="1"/>
          </p:cNvSpPr>
          <p:nvPr>
            <p:ph type="ftr" sz="quarter" idx="63"/>
          </p:nvPr>
        </p:nvSpPr>
        <p:spPr/>
        <p:txBody>
          <a:bodyPr/>
          <a:lstStyle>
            <a:lvl1pPr>
              <a:defRPr>
                <a:solidFill>
                  <a:schemeClr val="accent1"/>
                </a:solidFill>
              </a:defRPr>
            </a:lvl1pPr>
          </a:lstStyle>
          <a:p>
            <a:r>
              <a:rPr lang="en-GB" noProof="0" dirty="0"/>
              <a:t>watermangroup.com</a:t>
            </a:r>
          </a:p>
        </p:txBody>
      </p:sp>
    </p:spTree>
    <p:extLst>
      <p:ext uri="{BB962C8B-B14F-4D97-AF65-F5344CB8AC3E}">
        <p14:creationId xmlns:p14="http://schemas.microsoft.com/office/powerpoint/2010/main" val="191111687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 Experienc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9063"/>
            <a:ext cx="347865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5174" y="2143264"/>
            <a:ext cx="3482825" cy="2916597"/>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552276" y="2845861"/>
            <a:ext cx="3279723" cy="3331102"/>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4672138" y="1"/>
            <a:ext cx="3456000" cy="685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015948" y="5624741"/>
            <a:ext cx="547236" cy="129600"/>
          </a:xfrm>
        </p:spPr>
        <p:txBody>
          <a:bodyPr numCol="1" spcCol="0"/>
          <a:lstStyle>
            <a:lvl1pPr marL="0" indent="0" algn="l">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399433" y="548634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2563185" y="562474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016000" y="5254537"/>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8162301" y="94338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8545786" y="80499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8709538" y="94338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8162353" y="57318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541905" y="2536261"/>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925390" y="239786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9089142" y="253626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541957" y="2166057"/>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6" name="Text Placeholder 2">
            <a:extLst>
              <a:ext uri="{FF2B5EF4-FFF2-40B4-BE49-F238E27FC236}">
                <a16:creationId xmlns:a16="http://schemas.microsoft.com/office/drawing/2014/main" id="{B2EFF886-9E2F-4F78-967C-4EF8AFB12568}"/>
              </a:ext>
            </a:extLst>
          </p:cNvPr>
          <p:cNvSpPr>
            <a:spLocks noGrp="1"/>
          </p:cNvSpPr>
          <p:nvPr>
            <p:ph type="body" sz="quarter" idx="25" hasCustomPrompt="1"/>
          </p:nvPr>
        </p:nvSpPr>
        <p:spPr>
          <a:xfrm>
            <a:off x="2857189" y="473296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7" name="Text Placeholder 2">
            <a:extLst>
              <a:ext uri="{FF2B5EF4-FFF2-40B4-BE49-F238E27FC236}">
                <a16:creationId xmlns:a16="http://schemas.microsoft.com/office/drawing/2014/main" id="{7D72D39E-F9B8-4FE4-8DD7-306FB421503A}"/>
              </a:ext>
            </a:extLst>
          </p:cNvPr>
          <p:cNvSpPr>
            <a:spLocks noGrp="1"/>
          </p:cNvSpPr>
          <p:nvPr>
            <p:ph type="body" sz="quarter" idx="48" hasCustomPrompt="1"/>
          </p:nvPr>
        </p:nvSpPr>
        <p:spPr>
          <a:xfrm>
            <a:off x="65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3D16CC4-82C9-480A-8BDD-661BE791410C}"/>
              </a:ext>
            </a:extLst>
          </p:cNvPr>
          <p:cNvSpPr>
            <a:spLocks noGrp="1"/>
          </p:cNvSpPr>
          <p:nvPr>
            <p:ph type="body" sz="quarter" idx="49" hasCustomPrompt="1"/>
          </p:nvPr>
        </p:nvSpPr>
        <p:spPr>
          <a:xfrm>
            <a:off x="10435199" y="585454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1" name="Text Placeholder 13">
            <a:extLst>
              <a:ext uri="{FF2B5EF4-FFF2-40B4-BE49-F238E27FC236}">
                <a16:creationId xmlns:a16="http://schemas.microsoft.com/office/drawing/2014/main" id="{DA0FE5F3-6EA7-47BF-946F-A1429566D804}"/>
              </a:ext>
            </a:extLst>
          </p:cNvPr>
          <p:cNvSpPr>
            <a:spLocks noGrp="1"/>
          </p:cNvSpPr>
          <p:nvPr>
            <p:ph type="body" sz="quarter" idx="56" hasCustomPrompt="1"/>
          </p:nvPr>
        </p:nvSpPr>
        <p:spPr>
          <a:xfrm>
            <a:off x="2016000" y="548634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36" name="Text Placeholder 13">
            <a:extLst>
              <a:ext uri="{FF2B5EF4-FFF2-40B4-BE49-F238E27FC236}">
                <a16:creationId xmlns:a16="http://schemas.microsoft.com/office/drawing/2014/main" id="{E04C8AF1-E51A-4446-9CA4-B83A3A7A6681}"/>
              </a:ext>
            </a:extLst>
          </p:cNvPr>
          <p:cNvSpPr>
            <a:spLocks noGrp="1"/>
          </p:cNvSpPr>
          <p:nvPr>
            <p:ph type="body" sz="quarter" idx="57" hasCustomPrompt="1"/>
          </p:nvPr>
        </p:nvSpPr>
        <p:spPr>
          <a:xfrm>
            <a:off x="8162353" y="80499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2" name="Text Placeholder 13">
            <a:extLst>
              <a:ext uri="{FF2B5EF4-FFF2-40B4-BE49-F238E27FC236}">
                <a16:creationId xmlns:a16="http://schemas.microsoft.com/office/drawing/2014/main" id="{CC4ABBFC-45F0-400D-AF76-4801F77AA13B}"/>
              </a:ext>
            </a:extLst>
          </p:cNvPr>
          <p:cNvSpPr>
            <a:spLocks noGrp="1"/>
          </p:cNvSpPr>
          <p:nvPr>
            <p:ph type="body" sz="quarter" idx="58" hasCustomPrompt="1"/>
          </p:nvPr>
        </p:nvSpPr>
        <p:spPr>
          <a:xfrm>
            <a:off x="8541957" y="239786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 name="Footer Placeholder 3">
            <a:extLst>
              <a:ext uri="{FF2B5EF4-FFF2-40B4-BE49-F238E27FC236}">
                <a16:creationId xmlns:a16="http://schemas.microsoft.com/office/drawing/2014/main" id="{560797F1-1597-2597-6432-55761B7C9ECD}"/>
              </a:ext>
            </a:extLst>
          </p:cNvPr>
          <p:cNvSpPr>
            <a:spLocks noGrp="1"/>
          </p:cNvSpPr>
          <p:nvPr>
            <p:ph type="ftr" sz="quarter" idx="60"/>
          </p:nvPr>
        </p:nvSpPr>
        <p:spPr/>
        <p:txBody>
          <a:bodyPr/>
          <a:lstStyle/>
          <a:p>
            <a:r>
              <a:rPr lang="en-GB" noProof="0" dirty="0"/>
              <a:t>watermangroup.com</a:t>
            </a:r>
          </a:p>
        </p:txBody>
      </p:sp>
    </p:spTree>
    <p:extLst>
      <p:ext uri="{BB962C8B-B14F-4D97-AF65-F5344CB8AC3E}">
        <p14:creationId xmlns:p14="http://schemas.microsoft.com/office/powerpoint/2010/main" val="34758035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Team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2592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61425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3000002" y="3639249"/>
            <a:ext cx="390879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3000001" y="2879841"/>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3000001" y="3069934"/>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3000001" y="3260647"/>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7276500" y="0"/>
            <a:ext cx="3888000" cy="276659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068500" y="4229929"/>
            <a:ext cx="3564700" cy="195920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068499" y="3470521"/>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068499" y="3660614"/>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068499" y="3851327"/>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26" name="Text Placeholder 3">
            <a:extLst>
              <a:ext uri="{FF2B5EF4-FFF2-40B4-BE49-F238E27FC236}">
                <a16:creationId xmlns:a16="http://schemas.microsoft.com/office/drawing/2014/main" id="{6BB2D09E-8E56-4CB0-BF55-082DF074BB76}"/>
              </a:ext>
            </a:extLst>
          </p:cNvPr>
          <p:cNvSpPr>
            <a:spLocks noGrp="1"/>
          </p:cNvSpPr>
          <p:nvPr>
            <p:ph type="body" sz="quarter" idx="33" hasCustomPrompt="1"/>
          </p:nvPr>
        </p:nvSpPr>
        <p:spPr>
          <a:xfrm>
            <a:off x="3000002" y="2460093"/>
            <a:ext cx="390879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3">
            <a:extLst>
              <a:ext uri="{FF2B5EF4-FFF2-40B4-BE49-F238E27FC236}">
                <a16:creationId xmlns:a16="http://schemas.microsoft.com/office/drawing/2014/main" id="{D719B278-9211-40A6-B61C-25C9B47AE2BC}"/>
              </a:ext>
            </a:extLst>
          </p:cNvPr>
          <p:cNvSpPr>
            <a:spLocks noGrp="1"/>
          </p:cNvSpPr>
          <p:nvPr>
            <p:ph type="body" sz="quarter" idx="34" hasCustomPrompt="1"/>
          </p:nvPr>
        </p:nvSpPr>
        <p:spPr>
          <a:xfrm>
            <a:off x="8068500" y="3050773"/>
            <a:ext cx="3564699"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8" name="Text Placeholder 2">
            <a:extLst>
              <a:ext uri="{FF2B5EF4-FFF2-40B4-BE49-F238E27FC236}">
                <a16:creationId xmlns:a16="http://schemas.microsoft.com/office/drawing/2014/main" id="{F8876186-CBF8-47CA-8001-088F587D127F}"/>
              </a:ext>
            </a:extLst>
          </p:cNvPr>
          <p:cNvSpPr>
            <a:spLocks noGrp="1"/>
          </p:cNvSpPr>
          <p:nvPr>
            <p:ph type="body" sz="quarter" idx="51" hasCustomPrompt="1"/>
          </p:nvPr>
        </p:nvSpPr>
        <p:spPr>
          <a:xfrm>
            <a:off x="9767700" y="244259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92F3294-1AD8-4330-B493-5D2BC82A9AF0}"/>
              </a:ext>
            </a:extLst>
          </p:cNvPr>
          <p:cNvSpPr>
            <a:spLocks noGrp="1"/>
          </p:cNvSpPr>
          <p:nvPr>
            <p:ph type="body" sz="quarter" idx="52" hasCustomPrompt="1"/>
          </p:nvPr>
        </p:nvSpPr>
        <p:spPr>
          <a:xfrm>
            <a:off x="1411200" y="47204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2919098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Team 2">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3276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5082087" cy="583038"/>
          </a:xfrm>
        </p:spPr>
        <p:txBody>
          <a:bodyPr/>
          <a:lstStyle>
            <a:lvl1pPr>
              <a:defRPr>
                <a:solidFill>
                  <a:schemeClr val="tx2"/>
                </a:solidFill>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2992382" y="3639249"/>
            <a:ext cx="284834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2992381" y="2879841"/>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2992381" y="3069934"/>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2992381" y="3260647"/>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6150668" y="612000"/>
            <a:ext cx="2448000" cy="223200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781144" y="1791156"/>
            <a:ext cx="2852055" cy="4385807"/>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781144" y="1031747"/>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781144" y="1221840"/>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781144" y="1412553"/>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8325457E-742B-40D8-9DEC-9511288292B9}"/>
              </a:ext>
            </a:extLst>
          </p:cNvPr>
          <p:cNvSpPr>
            <a:spLocks noGrp="1"/>
          </p:cNvSpPr>
          <p:nvPr>
            <p:ph type="body" sz="quarter" idx="33" hasCustomPrompt="1"/>
          </p:nvPr>
        </p:nvSpPr>
        <p:spPr>
          <a:xfrm>
            <a:off x="2992382" y="2460093"/>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6" name="Text Placeholder 3">
            <a:extLst>
              <a:ext uri="{FF2B5EF4-FFF2-40B4-BE49-F238E27FC236}">
                <a16:creationId xmlns:a16="http://schemas.microsoft.com/office/drawing/2014/main" id="{C64EA34B-97A2-4B79-9902-53614651A559}"/>
              </a:ext>
            </a:extLst>
          </p:cNvPr>
          <p:cNvSpPr>
            <a:spLocks noGrp="1"/>
          </p:cNvSpPr>
          <p:nvPr>
            <p:ph type="body" sz="quarter" idx="34" hasCustomPrompt="1"/>
          </p:nvPr>
        </p:nvSpPr>
        <p:spPr>
          <a:xfrm>
            <a:off x="8781145" y="612000"/>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2">
            <a:extLst>
              <a:ext uri="{FF2B5EF4-FFF2-40B4-BE49-F238E27FC236}">
                <a16:creationId xmlns:a16="http://schemas.microsoft.com/office/drawing/2014/main" id="{F07572DB-75B2-434D-9D1C-64B34C080E74}"/>
              </a:ext>
            </a:extLst>
          </p:cNvPr>
          <p:cNvSpPr>
            <a:spLocks noGrp="1"/>
          </p:cNvSpPr>
          <p:nvPr>
            <p:ph type="body" sz="quarter" idx="51" hasCustomPrompt="1"/>
          </p:nvPr>
        </p:nvSpPr>
        <p:spPr>
          <a:xfrm>
            <a:off x="7201868" y="25255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9" name="Text Placeholder 2">
            <a:extLst>
              <a:ext uri="{FF2B5EF4-FFF2-40B4-BE49-F238E27FC236}">
                <a16:creationId xmlns:a16="http://schemas.microsoft.com/office/drawing/2014/main" id="{21394DCE-6C0C-4049-8E94-90FC5AD407E0}"/>
              </a:ext>
            </a:extLst>
          </p:cNvPr>
          <p:cNvSpPr>
            <a:spLocks noGrp="1"/>
          </p:cNvSpPr>
          <p:nvPr>
            <p:ph type="body" sz="quarter" idx="52" hasCustomPrompt="1"/>
          </p:nvPr>
        </p:nvSpPr>
        <p:spPr>
          <a:xfrm>
            <a:off x="1411200" y="53999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58513896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bg1"/>
        </a:solidFill>
        <a:effectLst/>
      </p:bgPr>
    </p:bg>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28871BFA-BA0F-412B-9592-C65A16C56930}"/>
              </a:ext>
            </a:extLst>
          </p:cNvPr>
          <p:cNvSpPr>
            <a:spLocks noGrp="1"/>
          </p:cNvSpPr>
          <p:nvPr>
            <p:ph type="title"/>
          </p:nvPr>
        </p:nvSpPr>
        <p:spPr>
          <a:xfrm>
            <a:off x="766263" y="1397033"/>
            <a:ext cx="10867737" cy="576000"/>
          </a:xfrm>
        </p:spPr>
        <p:txBody>
          <a:bodyPr/>
          <a:lstStyle>
            <a:lvl1pPr>
              <a:defRPr>
                <a:latin typeface="Calibri" panose="020F0502020204030204" pitchFamily="34" charset="0"/>
              </a:defRPr>
            </a:lvl1pPr>
          </a:lstStyle>
          <a:p>
            <a:r>
              <a:rPr lang="en-GB" noProof="0" dirty="0"/>
              <a:t>Click to edit Master title style</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5979" y="1097148"/>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9" name="Picture Placeholder 2">
            <a:extLst>
              <a:ext uri="{FF2B5EF4-FFF2-40B4-BE49-F238E27FC236}">
                <a16:creationId xmlns:a16="http://schemas.microsoft.com/office/drawing/2014/main" id="{DB07ADC1-41C3-5AE8-7CA4-0B8704A12854}"/>
              </a:ext>
            </a:extLst>
          </p:cNvPr>
          <p:cNvSpPr>
            <a:spLocks noGrp="1"/>
          </p:cNvSpPr>
          <p:nvPr>
            <p:ph type="pic" sz="quarter" idx="25"/>
          </p:nvPr>
        </p:nvSpPr>
        <p:spPr>
          <a:xfrm>
            <a:off x="3590111" y="2276046"/>
            <a:ext cx="2392863" cy="1316865"/>
          </a:xfrm>
        </p:spPr>
        <p:txBody>
          <a:bodyPr/>
          <a:lstStyle/>
          <a:p>
            <a:endParaRPr lang="en-GB" noProof="0" dirty="0"/>
          </a:p>
        </p:txBody>
      </p:sp>
      <p:sp>
        <p:nvSpPr>
          <p:cNvPr id="30" name="Text Placeholder 9">
            <a:extLst>
              <a:ext uri="{FF2B5EF4-FFF2-40B4-BE49-F238E27FC236}">
                <a16:creationId xmlns:a16="http://schemas.microsoft.com/office/drawing/2014/main" id="{45DCCDF2-11E0-2795-F929-6B9159D1D610}"/>
              </a:ext>
            </a:extLst>
          </p:cNvPr>
          <p:cNvSpPr>
            <a:spLocks noGrp="1"/>
          </p:cNvSpPr>
          <p:nvPr>
            <p:ph type="body" sz="quarter" idx="26"/>
          </p:nvPr>
        </p:nvSpPr>
        <p:spPr>
          <a:xfrm>
            <a:off x="3590925"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8" name="Text Placeholder 13">
            <a:extLst>
              <a:ext uri="{FF2B5EF4-FFF2-40B4-BE49-F238E27FC236}">
                <a16:creationId xmlns:a16="http://schemas.microsoft.com/office/drawing/2014/main" id="{7CD092D5-8ADD-FFF3-035B-D9B9303C78EE}"/>
              </a:ext>
            </a:extLst>
          </p:cNvPr>
          <p:cNvSpPr>
            <a:spLocks noGrp="1"/>
          </p:cNvSpPr>
          <p:nvPr>
            <p:ph type="body" sz="quarter" idx="38"/>
          </p:nvPr>
        </p:nvSpPr>
        <p:spPr>
          <a:xfrm>
            <a:off x="3591198"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3" name="Picture Placeholder 2">
            <a:extLst>
              <a:ext uri="{FF2B5EF4-FFF2-40B4-BE49-F238E27FC236}">
                <a16:creationId xmlns:a16="http://schemas.microsoft.com/office/drawing/2014/main" id="{64CE3B43-3F42-F7CE-D92D-689ED3BC8E0C}"/>
              </a:ext>
            </a:extLst>
          </p:cNvPr>
          <p:cNvSpPr>
            <a:spLocks noGrp="1"/>
          </p:cNvSpPr>
          <p:nvPr>
            <p:ph type="pic" sz="quarter" idx="53"/>
          </p:nvPr>
        </p:nvSpPr>
        <p:spPr>
          <a:xfrm>
            <a:off x="765175" y="2276046"/>
            <a:ext cx="2392863" cy="1316865"/>
          </a:xfrm>
        </p:spPr>
        <p:txBody>
          <a:bodyPr/>
          <a:lstStyle/>
          <a:p>
            <a:endParaRPr lang="en-GB" noProof="0" dirty="0"/>
          </a:p>
        </p:txBody>
      </p:sp>
      <p:sp>
        <p:nvSpPr>
          <p:cNvPr id="24" name="Text Placeholder 9">
            <a:extLst>
              <a:ext uri="{FF2B5EF4-FFF2-40B4-BE49-F238E27FC236}">
                <a16:creationId xmlns:a16="http://schemas.microsoft.com/office/drawing/2014/main" id="{55FA3E92-37C1-DB9D-D2D0-7FF0F93684BB}"/>
              </a:ext>
            </a:extLst>
          </p:cNvPr>
          <p:cNvSpPr>
            <a:spLocks noGrp="1"/>
          </p:cNvSpPr>
          <p:nvPr>
            <p:ph type="body" sz="quarter" idx="54"/>
          </p:nvPr>
        </p:nvSpPr>
        <p:spPr>
          <a:xfrm>
            <a:off x="76598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25" name="Text Placeholder 13">
            <a:extLst>
              <a:ext uri="{FF2B5EF4-FFF2-40B4-BE49-F238E27FC236}">
                <a16:creationId xmlns:a16="http://schemas.microsoft.com/office/drawing/2014/main" id="{572DB310-4847-EAA7-158E-63C864D0849F}"/>
              </a:ext>
            </a:extLst>
          </p:cNvPr>
          <p:cNvSpPr>
            <a:spLocks noGrp="1"/>
          </p:cNvSpPr>
          <p:nvPr>
            <p:ph type="body" sz="quarter" idx="55"/>
          </p:nvPr>
        </p:nvSpPr>
        <p:spPr>
          <a:xfrm>
            <a:off x="76626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6" name="Picture Placeholder 2">
            <a:extLst>
              <a:ext uri="{FF2B5EF4-FFF2-40B4-BE49-F238E27FC236}">
                <a16:creationId xmlns:a16="http://schemas.microsoft.com/office/drawing/2014/main" id="{84F13A72-6F4D-5370-7B29-52FCE025E6C5}"/>
              </a:ext>
            </a:extLst>
          </p:cNvPr>
          <p:cNvSpPr>
            <a:spLocks noGrp="1"/>
          </p:cNvSpPr>
          <p:nvPr>
            <p:ph type="pic" sz="quarter" idx="56"/>
          </p:nvPr>
        </p:nvSpPr>
        <p:spPr>
          <a:xfrm>
            <a:off x="765990" y="4300592"/>
            <a:ext cx="2393136" cy="1316865"/>
          </a:xfrm>
        </p:spPr>
        <p:txBody>
          <a:bodyPr/>
          <a:lstStyle/>
          <a:p>
            <a:endParaRPr lang="en-GB" noProof="0" dirty="0"/>
          </a:p>
        </p:txBody>
      </p:sp>
      <p:sp>
        <p:nvSpPr>
          <p:cNvPr id="35" name="Text Placeholder 9">
            <a:extLst>
              <a:ext uri="{FF2B5EF4-FFF2-40B4-BE49-F238E27FC236}">
                <a16:creationId xmlns:a16="http://schemas.microsoft.com/office/drawing/2014/main" id="{0A680FF0-C4EE-332E-7587-DF521A732B82}"/>
              </a:ext>
            </a:extLst>
          </p:cNvPr>
          <p:cNvSpPr>
            <a:spLocks noGrp="1"/>
          </p:cNvSpPr>
          <p:nvPr>
            <p:ph type="body" sz="quarter" idx="57"/>
          </p:nvPr>
        </p:nvSpPr>
        <p:spPr>
          <a:xfrm>
            <a:off x="765717" y="5308711"/>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0" name="Text Placeholder 13">
            <a:extLst>
              <a:ext uri="{FF2B5EF4-FFF2-40B4-BE49-F238E27FC236}">
                <a16:creationId xmlns:a16="http://schemas.microsoft.com/office/drawing/2014/main" id="{1FC1B295-1854-1286-E03C-56E18614084F}"/>
              </a:ext>
            </a:extLst>
          </p:cNvPr>
          <p:cNvSpPr>
            <a:spLocks noGrp="1"/>
          </p:cNvSpPr>
          <p:nvPr>
            <p:ph type="body" sz="quarter" idx="58"/>
          </p:nvPr>
        </p:nvSpPr>
        <p:spPr>
          <a:xfrm>
            <a:off x="765989" y="5617456"/>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41" name="Picture Placeholder 2">
            <a:extLst>
              <a:ext uri="{FF2B5EF4-FFF2-40B4-BE49-F238E27FC236}">
                <a16:creationId xmlns:a16="http://schemas.microsoft.com/office/drawing/2014/main" id="{6642EDE4-D78A-2DE9-2409-414640D2E7A9}"/>
              </a:ext>
            </a:extLst>
          </p:cNvPr>
          <p:cNvSpPr>
            <a:spLocks noGrp="1"/>
          </p:cNvSpPr>
          <p:nvPr>
            <p:ph type="pic" sz="quarter" idx="59"/>
          </p:nvPr>
        </p:nvSpPr>
        <p:spPr>
          <a:xfrm>
            <a:off x="9252685" y="2276046"/>
            <a:ext cx="2392863" cy="1316865"/>
          </a:xfrm>
        </p:spPr>
        <p:txBody>
          <a:bodyPr/>
          <a:lstStyle/>
          <a:p>
            <a:endParaRPr lang="en-GB" noProof="0" dirty="0"/>
          </a:p>
        </p:txBody>
      </p:sp>
      <p:sp>
        <p:nvSpPr>
          <p:cNvPr id="44" name="Text Placeholder 9">
            <a:extLst>
              <a:ext uri="{FF2B5EF4-FFF2-40B4-BE49-F238E27FC236}">
                <a16:creationId xmlns:a16="http://schemas.microsoft.com/office/drawing/2014/main" id="{5503F0B8-CFB1-302B-EB7E-200AEBCB2275}"/>
              </a:ext>
            </a:extLst>
          </p:cNvPr>
          <p:cNvSpPr>
            <a:spLocks noGrp="1"/>
          </p:cNvSpPr>
          <p:nvPr>
            <p:ph type="body" sz="quarter" idx="60"/>
          </p:nvPr>
        </p:nvSpPr>
        <p:spPr>
          <a:xfrm>
            <a:off x="925349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7" name="Text Placeholder 13">
            <a:extLst>
              <a:ext uri="{FF2B5EF4-FFF2-40B4-BE49-F238E27FC236}">
                <a16:creationId xmlns:a16="http://schemas.microsoft.com/office/drawing/2014/main" id="{BF1CF31A-F001-9CD9-D802-BA8D21E3B992}"/>
              </a:ext>
            </a:extLst>
          </p:cNvPr>
          <p:cNvSpPr>
            <a:spLocks noGrp="1"/>
          </p:cNvSpPr>
          <p:nvPr>
            <p:ph type="body" sz="quarter" idx="61"/>
          </p:nvPr>
        </p:nvSpPr>
        <p:spPr>
          <a:xfrm>
            <a:off x="925377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5" name="Picture Placeholder 2">
            <a:extLst>
              <a:ext uri="{FF2B5EF4-FFF2-40B4-BE49-F238E27FC236}">
                <a16:creationId xmlns:a16="http://schemas.microsoft.com/office/drawing/2014/main" id="{4F2B928F-7155-CC56-5F79-4A314A128B63}"/>
              </a:ext>
            </a:extLst>
          </p:cNvPr>
          <p:cNvSpPr>
            <a:spLocks noGrp="1"/>
          </p:cNvSpPr>
          <p:nvPr>
            <p:ph type="pic" sz="quarter" idx="62"/>
          </p:nvPr>
        </p:nvSpPr>
        <p:spPr>
          <a:xfrm>
            <a:off x="6427749" y="2276046"/>
            <a:ext cx="2392863" cy="1316865"/>
          </a:xfrm>
        </p:spPr>
        <p:txBody>
          <a:bodyPr/>
          <a:lstStyle/>
          <a:p>
            <a:endParaRPr lang="en-GB" noProof="0" dirty="0"/>
          </a:p>
        </p:txBody>
      </p:sp>
      <p:sp>
        <p:nvSpPr>
          <p:cNvPr id="56" name="Text Placeholder 9">
            <a:extLst>
              <a:ext uri="{FF2B5EF4-FFF2-40B4-BE49-F238E27FC236}">
                <a16:creationId xmlns:a16="http://schemas.microsoft.com/office/drawing/2014/main" id="{45DA07E4-E5B0-CC07-94FF-2D00ACFA62EE}"/>
              </a:ext>
            </a:extLst>
          </p:cNvPr>
          <p:cNvSpPr>
            <a:spLocks noGrp="1"/>
          </p:cNvSpPr>
          <p:nvPr>
            <p:ph type="body" sz="quarter" idx="63"/>
          </p:nvPr>
        </p:nvSpPr>
        <p:spPr>
          <a:xfrm>
            <a:off x="6428563"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57" name="Text Placeholder 13">
            <a:extLst>
              <a:ext uri="{FF2B5EF4-FFF2-40B4-BE49-F238E27FC236}">
                <a16:creationId xmlns:a16="http://schemas.microsoft.com/office/drawing/2014/main" id="{69E357D5-193C-688E-D141-303D48811C6D}"/>
              </a:ext>
            </a:extLst>
          </p:cNvPr>
          <p:cNvSpPr>
            <a:spLocks noGrp="1"/>
          </p:cNvSpPr>
          <p:nvPr>
            <p:ph type="body" sz="quarter" idx="64"/>
          </p:nvPr>
        </p:nvSpPr>
        <p:spPr>
          <a:xfrm>
            <a:off x="6428836"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8" name="Picture Placeholder 2">
            <a:extLst>
              <a:ext uri="{FF2B5EF4-FFF2-40B4-BE49-F238E27FC236}">
                <a16:creationId xmlns:a16="http://schemas.microsoft.com/office/drawing/2014/main" id="{FCEF1C71-5BAC-6FB9-F000-3199999320EC}"/>
              </a:ext>
            </a:extLst>
          </p:cNvPr>
          <p:cNvSpPr>
            <a:spLocks noGrp="1"/>
          </p:cNvSpPr>
          <p:nvPr>
            <p:ph type="pic" sz="quarter" idx="65"/>
          </p:nvPr>
        </p:nvSpPr>
        <p:spPr>
          <a:xfrm>
            <a:off x="3590926" y="4304473"/>
            <a:ext cx="2393136" cy="1316865"/>
          </a:xfrm>
        </p:spPr>
        <p:txBody>
          <a:bodyPr/>
          <a:lstStyle/>
          <a:p>
            <a:endParaRPr lang="en-GB" noProof="0" dirty="0"/>
          </a:p>
        </p:txBody>
      </p:sp>
      <p:sp>
        <p:nvSpPr>
          <p:cNvPr id="59" name="Text Placeholder 9">
            <a:extLst>
              <a:ext uri="{FF2B5EF4-FFF2-40B4-BE49-F238E27FC236}">
                <a16:creationId xmlns:a16="http://schemas.microsoft.com/office/drawing/2014/main" id="{1C5808A6-9658-4F3F-8533-1483270648D1}"/>
              </a:ext>
            </a:extLst>
          </p:cNvPr>
          <p:cNvSpPr>
            <a:spLocks noGrp="1"/>
          </p:cNvSpPr>
          <p:nvPr>
            <p:ph type="body" sz="quarter" idx="66"/>
          </p:nvPr>
        </p:nvSpPr>
        <p:spPr>
          <a:xfrm>
            <a:off x="3590653"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0" name="Text Placeholder 13">
            <a:extLst>
              <a:ext uri="{FF2B5EF4-FFF2-40B4-BE49-F238E27FC236}">
                <a16:creationId xmlns:a16="http://schemas.microsoft.com/office/drawing/2014/main" id="{20AB406C-05B6-E283-1F0A-ACE63D5A0CE5}"/>
              </a:ext>
            </a:extLst>
          </p:cNvPr>
          <p:cNvSpPr>
            <a:spLocks noGrp="1"/>
          </p:cNvSpPr>
          <p:nvPr>
            <p:ph type="body" sz="quarter" idx="67"/>
          </p:nvPr>
        </p:nvSpPr>
        <p:spPr>
          <a:xfrm>
            <a:off x="3590925"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1" name="Picture Placeholder 2">
            <a:extLst>
              <a:ext uri="{FF2B5EF4-FFF2-40B4-BE49-F238E27FC236}">
                <a16:creationId xmlns:a16="http://schemas.microsoft.com/office/drawing/2014/main" id="{DCB660BD-C53D-DBD5-0DA3-8D957FD04714}"/>
              </a:ext>
            </a:extLst>
          </p:cNvPr>
          <p:cNvSpPr>
            <a:spLocks noGrp="1"/>
          </p:cNvSpPr>
          <p:nvPr>
            <p:ph type="pic" sz="quarter" idx="68"/>
          </p:nvPr>
        </p:nvSpPr>
        <p:spPr>
          <a:xfrm>
            <a:off x="9253500" y="4304473"/>
            <a:ext cx="2393136" cy="1316865"/>
          </a:xfrm>
        </p:spPr>
        <p:txBody>
          <a:bodyPr/>
          <a:lstStyle/>
          <a:p>
            <a:endParaRPr lang="en-GB" noProof="0" dirty="0"/>
          </a:p>
        </p:txBody>
      </p:sp>
      <p:sp>
        <p:nvSpPr>
          <p:cNvPr id="62" name="Text Placeholder 9">
            <a:extLst>
              <a:ext uri="{FF2B5EF4-FFF2-40B4-BE49-F238E27FC236}">
                <a16:creationId xmlns:a16="http://schemas.microsoft.com/office/drawing/2014/main" id="{9D737626-88B7-B47A-1D6C-0FA8E4D3F060}"/>
              </a:ext>
            </a:extLst>
          </p:cNvPr>
          <p:cNvSpPr>
            <a:spLocks noGrp="1"/>
          </p:cNvSpPr>
          <p:nvPr>
            <p:ph type="body" sz="quarter" idx="69"/>
          </p:nvPr>
        </p:nvSpPr>
        <p:spPr>
          <a:xfrm>
            <a:off x="9253227"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3" name="Text Placeholder 13">
            <a:extLst>
              <a:ext uri="{FF2B5EF4-FFF2-40B4-BE49-F238E27FC236}">
                <a16:creationId xmlns:a16="http://schemas.microsoft.com/office/drawing/2014/main" id="{0B2BE85D-D550-D391-1DEB-87BB7ACACCFA}"/>
              </a:ext>
            </a:extLst>
          </p:cNvPr>
          <p:cNvSpPr>
            <a:spLocks noGrp="1"/>
          </p:cNvSpPr>
          <p:nvPr>
            <p:ph type="body" sz="quarter" idx="70"/>
          </p:nvPr>
        </p:nvSpPr>
        <p:spPr>
          <a:xfrm>
            <a:off x="9253499"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4" name="Picture Placeholder 2">
            <a:extLst>
              <a:ext uri="{FF2B5EF4-FFF2-40B4-BE49-F238E27FC236}">
                <a16:creationId xmlns:a16="http://schemas.microsoft.com/office/drawing/2014/main" id="{D62D9824-74DE-6D42-4B5E-EDCAAB092CD4}"/>
              </a:ext>
            </a:extLst>
          </p:cNvPr>
          <p:cNvSpPr>
            <a:spLocks noGrp="1"/>
          </p:cNvSpPr>
          <p:nvPr>
            <p:ph type="pic" sz="quarter" idx="71"/>
          </p:nvPr>
        </p:nvSpPr>
        <p:spPr>
          <a:xfrm>
            <a:off x="6428564" y="4304473"/>
            <a:ext cx="2393136" cy="1316865"/>
          </a:xfrm>
        </p:spPr>
        <p:txBody>
          <a:bodyPr/>
          <a:lstStyle/>
          <a:p>
            <a:endParaRPr lang="en-GB" noProof="0" dirty="0"/>
          </a:p>
        </p:txBody>
      </p:sp>
      <p:sp>
        <p:nvSpPr>
          <p:cNvPr id="65" name="Text Placeholder 9">
            <a:extLst>
              <a:ext uri="{FF2B5EF4-FFF2-40B4-BE49-F238E27FC236}">
                <a16:creationId xmlns:a16="http://schemas.microsoft.com/office/drawing/2014/main" id="{8AE5CED3-6593-CA2D-726C-CAD54D65B83F}"/>
              </a:ext>
            </a:extLst>
          </p:cNvPr>
          <p:cNvSpPr>
            <a:spLocks noGrp="1"/>
          </p:cNvSpPr>
          <p:nvPr>
            <p:ph type="body" sz="quarter" idx="72"/>
          </p:nvPr>
        </p:nvSpPr>
        <p:spPr>
          <a:xfrm>
            <a:off x="6428291"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6" name="Text Placeholder 13">
            <a:extLst>
              <a:ext uri="{FF2B5EF4-FFF2-40B4-BE49-F238E27FC236}">
                <a16:creationId xmlns:a16="http://schemas.microsoft.com/office/drawing/2014/main" id="{878C31F2-D554-44DD-8310-39BD8034FA8F}"/>
              </a:ext>
            </a:extLst>
          </p:cNvPr>
          <p:cNvSpPr>
            <a:spLocks noGrp="1"/>
          </p:cNvSpPr>
          <p:nvPr>
            <p:ph type="body" sz="quarter" idx="73"/>
          </p:nvPr>
        </p:nvSpPr>
        <p:spPr>
          <a:xfrm>
            <a:off x="6428563"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427320866"/>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7">
          <p15:clr>
            <a:srgbClr val="717275"/>
          </p15:clr>
        </p15:guide>
        <p15:guide id="3" orient="horz" pos="1242">
          <p15:clr>
            <a:srgbClr val="FF96FF"/>
          </p15:clr>
        </p15:guide>
        <p15:guide id="4" orient="horz" pos="2498">
          <p15:clr>
            <a:srgbClr val="FF96FF"/>
          </p15:clr>
        </p15:guide>
        <p15:guide id="5" orient="horz" pos="2634">
          <p15:clr>
            <a:srgbClr val="FF96FF"/>
          </p15:clr>
        </p15:guide>
        <p15:guide id="6" orient="horz" pos="4133">
          <p15:clr>
            <a:srgbClr val="FF96FF"/>
          </p15:clr>
        </p15:guide>
        <p15:guide id="7" orient="horz" pos="3448">
          <p15:clr>
            <a:srgbClr val="717275"/>
          </p15:clr>
        </p15:guide>
        <p15:guide id="8" orient="horz" pos="3884">
          <p15:clr>
            <a:srgbClr val="717275"/>
          </p15:clr>
        </p15:guide>
        <p15:guide id="9" pos="482">
          <p15:clr>
            <a:srgbClr val="FF96FF"/>
          </p15:clr>
        </p15:guide>
        <p15:guide id="10" pos="1990">
          <p15:clr>
            <a:srgbClr val="FF96FF"/>
          </p15:clr>
        </p15:guide>
        <p15:guide id="11" pos="2262">
          <p15:clr>
            <a:srgbClr val="FF96FF"/>
          </p15:clr>
        </p15:guide>
        <p15:guide id="12" pos="3769">
          <p15:clr>
            <a:srgbClr val="FF96FF"/>
          </p15:clr>
        </p15:guide>
        <p15:guide id="13" pos="4041">
          <p15:clr>
            <a:srgbClr val="FF96FF"/>
          </p15:clr>
        </p15:guide>
        <p15:guide id="14" pos="5549">
          <p15:clr>
            <a:srgbClr val="FF96FF"/>
          </p15:clr>
        </p15:guide>
        <p15:guide id="15" pos="5821">
          <p15:clr>
            <a:srgbClr val="FF96FF"/>
          </p15:clr>
        </p15:guide>
        <p15:guide id="16" pos="7328">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layou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0691-D234-42C1-A635-65A3B9BF507C}"/>
              </a:ext>
            </a:extLst>
          </p:cNvPr>
          <p:cNvSpPr>
            <a:spLocks noGrp="1"/>
          </p:cNvSpPr>
          <p:nvPr>
            <p:ph type="title"/>
          </p:nvPr>
        </p:nvSpPr>
        <p:spPr>
          <a:xfrm>
            <a:off x="766264" y="1397033"/>
            <a:ext cx="10867740" cy="583038"/>
          </a:xfrm>
        </p:spPr>
        <p:txBody>
          <a:bodyPr/>
          <a:lstStyle/>
          <a:p>
            <a:r>
              <a:rPr lang="en-GB" noProof="0"/>
              <a:t>Click to edit Master title style</a:t>
            </a:r>
          </a:p>
        </p:txBody>
      </p:sp>
      <p:sp>
        <p:nvSpPr>
          <p:cNvPr id="6" name="Text Placeholder 17">
            <a:extLst>
              <a:ext uri="{FF2B5EF4-FFF2-40B4-BE49-F238E27FC236}">
                <a16:creationId xmlns:a16="http://schemas.microsoft.com/office/drawing/2014/main" id="{B9350381-0162-4E5E-8919-1639A741287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0BE1603D-8F9E-4804-B61A-9D4146D0F3D2}"/>
              </a:ext>
            </a:extLst>
          </p:cNvPr>
          <p:cNvSpPr>
            <a:spLocks noGrp="1"/>
          </p:cNvSpPr>
          <p:nvPr>
            <p:ph sz="quarter" idx="18"/>
          </p:nvPr>
        </p:nvSpPr>
        <p:spPr>
          <a:xfrm>
            <a:off x="765522" y="2068753"/>
            <a:ext cx="10867741" cy="42039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38E47830-A796-4EEE-959D-E4DAE73D90D3}"/>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D1D57856-F0D7-40C9-BB45-113914F50ECC}"/>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20970DA2-C9DB-4F73-B0DF-18E6E3CA89F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102674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5A6C8-9536-4BC1-8EEE-5915DB78F500}"/>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F13DEA85-FBF5-4E94-B666-A25002FBC9D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6" name="Text Placeholder 17">
            <a:extLst>
              <a:ext uri="{FF2B5EF4-FFF2-40B4-BE49-F238E27FC236}">
                <a16:creationId xmlns:a16="http://schemas.microsoft.com/office/drawing/2014/main" id="{3F4DD9AA-BE5F-47ED-8151-A6E3362CEF83}"/>
              </a:ext>
            </a:extLst>
          </p:cNvPr>
          <p:cNvSpPr>
            <a:spLocks noGrp="1"/>
          </p:cNvSpPr>
          <p:nvPr>
            <p:ph type="body" sz="quarter" idx="17" hasCustomPrompt="1"/>
          </p:nvPr>
        </p:nvSpPr>
        <p:spPr>
          <a:xfrm>
            <a:off x="766262" y="1098175"/>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7" name="Content Placeholder 8">
            <a:extLst>
              <a:ext uri="{FF2B5EF4-FFF2-40B4-BE49-F238E27FC236}">
                <a16:creationId xmlns:a16="http://schemas.microsoft.com/office/drawing/2014/main" id="{B9A205C6-8E75-4161-9070-8B595D38F40B}"/>
              </a:ext>
            </a:extLst>
          </p:cNvPr>
          <p:cNvSpPr>
            <a:spLocks noGrp="1"/>
          </p:cNvSpPr>
          <p:nvPr>
            <p:ph sz="quarter" idx="18"/>
          </p:nvPr>
        </p:nvSpPr>
        <p:spPr>
          <a:xfrm>
            <a:off x="766262" y="1389963"/>
            <a:ext cx="10867741" cy="4787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Guides" hidden="1">
            <a:extLst>
              <a:ext uri="{FF2B5EF4-FFF2-40B4-BE49-F238E27FC236}">
                <a16:creationId xmlns:a16="http://schemas.microsoft.com/office/drawing/2014/main" id="{EF50867B-9BFA-40BB-B73F-B5BB9B55B505}"/>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78532327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tificates">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BD1D421-AEDF-44AF-9477-0B5100A23FC6}"/>
              </a:ext>
            </a:extLst>
          </p:cNvPr>
          <p:cNvSpPr>
            <a:spLocks noGrp="1"/>
          </p:cNvSpPr>
          <p:nvPr>
            <p:ph type="body" sz="quarter" idx="17" hasCustomPrompt="1"/>
          </p:nvPr>
        </p:nvSpPr>
        <p:spPr>
          <a:xfrm>
            <a:off x="766262"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Text Placeholder 8">
            <a:extLst>
              <a:ext uri="{FF2B5EF4-FFF2-40B4-BE49-F238E27FC236}">
                <a16:creationId xmlns:a16="http://schemas.microsoft.com/office/drawing/2014/main" id="{DF82C7C5-8F38-44A4-9DB0-4746E1E678EC}"/>
              </a:ext>
            </a:extLst>
          </p:cNvPr>
          <p:cNvSpPr>
            <a:spLocks noGrp="1"/>
          </p:cNvSpPr>
          <p:nvPr>
            <p:ph type="body" sz="quarter" idx="18" hasCustomPrompt="1"/>
          </p:nvPr>
        </p:nvSpPr>
        <p:spPr>
          <a:xfrm>
            <a:off x="766262" y="1538288"/>
            <a:ext cx="1950950" cy="2189012"/>
          </a:xfrm>
        </p:spPr>
        <p:txBody>
          <a:bodyPr/>
          <a:lstStyle>
            <a:lvl1pPr marL="0" indent="0">
              <a:spcAft>
                <a:spcPts val="600"/>
              </a:spcAft>
              <a:buFont typeface="Arial" panose="020B0604020202020204" pitchFamily="34" charset="0"/>
              <a:buNone/>
              <a:defRPr b="1" i="0"/>
            </a:lvl1pPr>
            <a:lvl2pPr marL="0" indent="0">
              <a:spcAft>
                <a:spcPts val="600"/>
              </a:spcAft>
              <a:buNone/>
              <a:defRPr b="1" i="0"/>
            </a:lvl2pPr>
            <a:lvl3pPr marL="0" indent="0">
              <a:spcBef>
                <a:spcPts val="0"/>
              </a:spcBef>
              <a:spcAft>
                <a:spcPts val="600"/>
              </a:spcAft>
              <a:buFont typeface="Arial" panose="020B0604020202020204" pitchFamily="34" charset="0"/>
              <a:buNone/>
              <a:defRPr b="1" i="0"/>
            </a:lvl3pPr>
            <a:lvl4pPr marL="0" indent="0">
              <a:spcAft>
                <a:spcPts val="600"/>
              </a:spcAft>
              <a:buFont typeface="Arial" panose="020B0604020202020204" pitchFamily="34" charset="0"/>
              <a:buNone/>
              <a:defRPr b="1" i="0"/>
            </a:lvl4pPr>
            <a:lvl5pPr marL="0" indent="0">
              <a:spcAft>
                <a:spcPts val="600"/>
              </a:spcAft>
              <a:buFont typeface="Arial" panose="020B0604020202020204" pitchFamily="34" charset="0"/>
              <a:buNone/>
              <a:defRPr b="1" i="0"/>
            </a:lvl5pPr>
          </a:lstStyle>
          <a:p>
            <a:pPr lvl="0"/>
            <a:r>
              <a:rPr lang="en-GB" noProof="0"/>
              <a:t>Insert name of certificate(s)</a:t>
            </a:r>
          </a:p>
          <a:p>
            <a:pPr lvl="0"/>
            <a:r>
              <a:rPr lang="en-GB" noProof="0"/>
              <a:t> </a:t>
            </a:r>
          </a:p>
        </p:txBody>
      </p:sp>
      <p:sp>
        <p:nvSpPr>
          <p:cNvPr id="4" name="Footer Placeholder 3">
            <a:extLst>
              <a:ext uri="{FF2B5EF4-FFF2-40B4-BE49-F238E27FC236}">
                <a16:creationId xmlns:a16="http://schemas.microsoft.com/office/drawing/2014/main" id="{96D2314C-E049-4D59-A948-5FA26EE04636}"/>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4A331250-C2FA-464C-9936-47A778AECC24}"/>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11" name="Picture Placeholder 10">
            <a:extLst>
              <a:ext uri="{FF2B5EF4-FFF2-40B4-BE49-F238E27FC236}">
                <a16:creationId xmlns:a16="http://schemas.microsoft.com/office/drawing/2014/main" id="{86F50DF5-B52B-45E9-95DC-2638BE5C95D5}"/>
              </a:ext>
            </a:extLst>
          </p:cNvPr>
          <p:cNvSpPr>
            <a:spLocks noGrp="1"/>
          </p:cNvSpPr>
          <p:nvPr>
            <p:ph type="pic" sz="quarter" idx="19" hasCustomPrompt="1"/>
          </p:nvPr>
        </p:nvSpPr>
        <p:spPr>
          <a:xfrm>
            <a:off x="3163284" y="383400"/>
            <a:ext cx="4225544" cy="5972950"/>
          </a:xfrm>
          <a:ln w="6350">
            <a:solidFill>
              <a:schemeClr val="tx1"/>
            </a:solidFill>
          </a:ln>
        </p:spPr>
        <p:txBody>
          <a:bodyPr lIns="108000" tIns="108000" rIns="108000" bIns="108000"/>
          <a:lstStyle>
            <a:lvl1pPr>
              <a:defRPr/>
            </a:lvl1pPr>
          </a:lstStyle>
          <a:p>
            <a:r>
              <a:rPr lang="en-GB" noProof="0" dirty="0"/>
              <a:t>Add Certificate - Delete box if only one certificate is required</a:t>
            </a:r>
          </a:p>
        </p:txBody>
      </p:sp>
      <p:sp>
        <p:nvSpPr>
          <p:cNvPr id="13" name="Picture Placeholder 10">
            <a:extLst>
              <a:ext uri="{FF2B5EF4-FFF2-40B4-BE49-F238E27FC236}">
                <a16:creationId xmlns:a16="http://schemas.microsoft.com/office/drawing/2014/main" id="{16AA16DA-CB05-4060-B500-90A812B83315}"/>
              </a:ext>
            </a:extLst>
          </p:cNvPr>
          <p:cNvSpPr>
            <a:spLocks noGrp="1"/>
          </p:cNvSpPr>
          <p:nvPr>
            <p:ph type="pic" sz="quarter" idx="20" hasCustomPrompt="1"/>
          </p:nvPr>
        </p:nvSpPr>
        <p:spPr>
          <a:xfrm>
            <a:off x="7606455" y="383400"/>
            <a:ext cx="4225544" cy="5972950"/>
          </a:xfrm>
          <a:ln w="6350">
            <a:solidFill>
              <a:schemeClr val="tx1"/>
            </a:solidFill>
          </a:ln>
        </p:spPr>
        <p:txBody>
          <a:bodyPr lIns="108000" tIns="108000" rIns="108000" bIns="108000"/>
          <a:lstStyle>
            <a:lvl1pPr>
              <a:defRPr/>
            </a:lvl1pPr>
          </a:lstStyle>
          <a:p>
            <a:r>
              <a:rPr lang="en-GB" noProof="0" dirty="0"/>
              <a:t>Add Certificate</a:t>
            </a:r>
          </a:p>
        </p:txBody>
      </p:sp>
      <p:sp>
        <p:nvSpPr>
          <p:cNvPr id="2" name="Guides" hidden="1">
            <a:extLst>
              <a:ext uri="{FF2B5EF4-FFF2-40B4-BE49-F238E27FC236}">
                <a16:creationId xmlns:a16="http://schemas.microsoft.com/office/drawing/2014/main" id="{0B899714-9D8D-4396-998E-8A2E247850AD}"/>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1051274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132172"/>
            <a:ext cx="614253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FF46C00C-F4B0-D7D9-B77D-BABDEFF2636A}"/>
              </a:ext>
            </a:extLst>
          </p:cNvPr>
          <p:cNvSpPr>
            <a:spLocks noGrp="1"/>
          </p:cNvSpPr>
          <p:nvPr>
            <p:ph type="body" sz="quarter" idx="33"/>
          </p:nvPr>
        </p:nvSpPr>
        <p:spPr>
          <a:xfrm>
            <a:off x="766262" y="1751458"/>
            <a:ext cx="7172826" cy="583038"/>
          </a:xfrm>
        </p:spPr>
        <p:txBody>
          <a:bodyPr/>
          <a:lstStyle>
            <a:lvl1pPr>
              <a:spcAft>
                <a:spcPts val="600"/>
              </a:spcAft>
              <a:defRPr b="1">
                <a:solidFill>
                  <a:schemeClr val="tx2"/>
                </a:solidFill>
              </a:defRPr>
            </a:lvl1pPr>
          </a:lstStyle>
          <a:p>
            <a:pPr lvl="0"/>
            <a:r>
              <a:rPr lang="en-GB" noProof="0"/>
              <a:t>Click to edit Master text styles</a:t>
            </a:r>
          </a:p>
        </p:txBody>
      </p:sp>
      <p:sp>
        <p:nvSpPr>
          <p:cNvPr id="12" name="Content Placeholder 11">
            <a:extLst>
              <a:ext uri="{FF2B5EF4-FFF2-40B4-BE49-F238E27FC236}">
                <a16:creationId xmlns:a16="http://schemas.microsoft.com/office/drawing/2014/main" id="{85706A23-5713-56B1-9F61-48488A3C9C03}"/>
              </a:ext>
            </a:extLst>
          </p:cNvPr>
          <p:cNvSpPr>
            <a:spLocks noGrp="1"/>
          </p:cNvSpPr>
          <p:nvPr>
            <p:ph sz="quarter" idx="34"/>
          </p:nvPr>
        </p:nvSpPr>
        <p:spPr>
          <a:xfrm>
            <a:off x="766262" y="2370744"/>
            <a:ext cx="7172826"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17">
            <a:extLst>
              <a:ext uri="{FF2B5EF4-FFF2-40B4-BE49-F238E27FC236}">
                <a16:creationId xmlns:a16="http://schemas.microsoft.com/office/drawing/2014/main" id="{DF4D830D-91AD-5654-FBE9-BA6729E60ECA}"/>
              </a:ext>
            </a:extLst>
          </p:cNvPr>
          <p:cNvSpPr>
            <a:spLocks noGrp="1"/>
          </p:cNvSpPr>
          <p:nvPr>
            <p:ph sz="quarter" idx="35"/>
          </p:nvPr>
        </p:nvSpPr>
        <p:spPr>
          <a:xfrm>
            <a:off x="8154988" y="2370744"/>
            <a:ext cx="3478212"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7457540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2673">
          <p15:clr>
            <a:srgbClr val="FF96FF"/>
          </p15:clr>
        </p15:guide>
        <p15:guide id="6" pos="2809">
          <p15:clr>
            <a:srgbClr val="FF96FF"/>
          </p15:clr>
        </p15:guide>
        <p15:guide id="7" pos="5001">
          <p15:clr>
            <a:srgbClr val="FF96FF"/>
          </p15:clr>
        </p15:guide>
        <p15:guide id="8" pos="5137">
          <p15:clr>
            <a:srgbClr val="FF96FF"/>
          </p15:clr>
        </p15:guide>
        <p15:guide id="9" pos="7328">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mp; Image Lef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5653285" y="1397033"/>
            <a:ext cx="5982000"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5652498" y="2068753"/>
            <a:ext cx="598328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5652000" y="2769435"/>
            <a:ext cx="5983286" cy="3407527"/>
          </a:xfrm>
        </p:spPr>
        <p:txBody>
          <a:bodyPr numCol="2" spcCol="216000"/>
          <a:lstStyle>
            <a:lvl1pPr>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5652001"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B75D2F63-325A-4500-85AE-BC020FF54943}"/>
              </a:ext>
            </a:extLst>
          </p:cNvPr>
          <p:cNvSpPr>
            <a:spLocks noGrp="1"/>
          </p:cNvSpPr>
          <p:nvPr>
            <p:ph type="body" sz="quarter" idx="49" hasCustomPrompt="1"/>
          </p:nvPr>
        </p:nvSpPr>
        <p:spPr>
          <a:xfrm>
            <a:off x="3643200" y="65324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Footer Placeholder 10">
            <a:extLst>
              <a:ext uri="{FF2B5EF4-FFF2-40B4-BE49-F238E27FC236}">
                <a16:creationId xmlns:a16="http://schemas.microsoft.com/office/drawing/2014/main" id="{A5BD5808-54F9-5690-E1FF-7EE38328715C}"/>
              </a:ext>
            </a:extLst>
          </p:cNvPr>
          <p:cNvSpPr>
            <a:spLocks noGrp="1"/>
          </p:cNvSpPr>
          <p:nvPr>
            <p:ph type="ftr" sz="quarter" idx="51"/>
          </p:nvPr>
        </p:nvSpPr>
        <p:spPr/>
        <p:txBody>
          <a:bodyPr/>
          <a:lstStyle>
            <a:lvl1pPr>
              <a:defRPr>
                <a:solidFill>
                  <a:schemeClr val="bg1"/>
                </a:solidFill>
              </a:defRPr>
            </a:lvl1pPr>
          </a:lstStyle>
          <a:p>
            <a:r>
              <a:rPr lang="en-GB" noProof="0" dirty="0"/>
              <a:t>watermangroup.com</a:t>
            </a:r>
          </a:p>
        </p:txBody>
      </p:sp>
      <p:sp>
        <p:nvSpPr>
          <p:cNvPr id="12" name="Slide Number Placeholder 11">
            <a:extLst>
              <a:ext uri="{FF2B5EF4-FFF2-40B4-BE49-F238E27FC236}">
                <a16:creationId xmlns:a16="http://schemas.microsoft.com/office/drawing/2014/main" id="{1092AE44-B18F-5A7B-8AE9-7C24F76FD1EC}"/>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
        <p:nvSpPr>
          <p:cNvPr id="19" name="Text Placeholder 30">
            <a:extLst>
              <a:ext uri="{FF2B5EF4-FFF2-40B4-BE49-F238E27FC236}">
                <a16:creationId xmlns:a16="http://schemas.microsoft.com/office/drawing/2014/main" id="{7499C142-5588-EF49-9150-3EA9C18F347A}"/>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9D851867-7BB2-48BF-193A-76FC47ED357F}"/>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3501608974"/>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22F1C85-02ED-42D6-BA9A-99C742C334ED}"/>
              </a:ext>
            </a:extLst>
          </p:cNvPr>
          <p:cNvSpPr>
            <a:spLocks noGrp="1"/>
          </p:cNvSpPr>
          <p:nvPr>
            <p:ph type="pic" sz="quarter" idx="24" hasCustomPrompt="1"/>
          </p:nvPr>
        </p:nvSpPr>
        <p:spPr>
          <a:xfrm>
            <a:off x="6980200" y="0"/>
            <a:ext cx="5211800" cy="6858000"/>
          </a:xfrm>
        </p:spPr>
        <p:txBody>
          <a:bodyPr tIns="252000">
            <a:normAutofit/>
          </a:bodyPr>
          <a:lstStyle>
            <a:lvl1pPr marL="0" indent="0" algn="ctr">
              <a:buNone/>
              <a:defRPr sz="1800"/>
            </a:lvl1pPr>
          </a:lstStyle>
          <a:p>
            <a:r>
              <a:rPr lang="en-GB" noProof="0" dirty="0"/>
              <a:t>Add Picture</a:t>
            </a:r>
          </a:p>
        </p:txBody>
      </p:sp>
      <p:sp>
        <p:nvSpPr>
          <p:cNvPr id="9" name="TextBox 8">
            <a:extLst>
              <a:ext uri="{FF2B5EF4-FFF2-40B4-BE49-F238E27FC236}">
                <a16:creationId xmlns:a16="http://schemas.microsoft.com/office/drawing/2014/main" id="{6E0C7DAA-DF3E-4269-9885-CDB792A3E244}"/>
              </a:ext>
            </a:extLst>
          </p:cNvPr>
          <p:cNvSpPr txBox="1"/>
          <p:nvPr userDrawn="1"/>
        </p:nvSpPr>
        <p:spPr>
          <a:xfrm>
            <a:off x="771202" y="6178075"/>
            <a:ext cx="1844990" cy="252000"/>
          </a:xfrm>
          <a:prstGeom prst="rect">
            <a:avLst/>
          </a:prstGeom>
          <a:noFill/>
        </p:spPr>
        <p:txBody>
          <a:bodyPr wrap="none" lIns="0" tIns="0" rIns="0" bIns="0" rtlCol="0" anchor="ctr" anchorCtr="0">
            <a:noAutofit/>
          </a:bodyPr>
          <a:lstStyle/>
          <a:p>
            <a:pPr>
              <a:spcAft>
                <a:spcPts val="0"/>
              </a:spcAft>
            </a:pPr>
            <a:r>
              <a:rPr lang="en-GB" sz="1300" b="1" noProof="0" dirty="0">
                <a:solidFill>
                  <a:schemeClr val="tx1"/>
                </a:solidFill>
                <a:latin typeface="Calibri" panose="020F0502020204030204" pitchFamily="34" charset="0"/>
              </a:rPr>
              <a:t>watermangroup.com</a:t>
            </a:r>
            <a:endParaRPr lang="en-GB" sz="1300" noProof="0" dirty="0">
              <a:latin typeface="Calibri" panose="020F0502020204030204" pitchFamily="34" charset="0"/>
            </a:endParaRPr>
          </a:p>
        </p:txBody>
      </p:sp>
      <p:sp>
        <p:nvSpPr>
          <p:cNvPr id="11" name="TextBox 10">
            <a:extLst>
              <a:ext uri="{FF2B5EF4-FFF2-40B4-BE49-F238E27FC236}">
                <a16:creationId xmlns:a16="http://schemas.microsoft.com/office/drawing/2014/main" id="{2465223A-11DE-4E6B-A48E-0A05EC4F92D8}"/>
              </a:ext>
            </a:extLst>
          </p:cNvPr>
          <p:cNvSpPr txBox="1"/>
          <p:nvPr userDrawn="1"/>
        </p:nvSpPr>
        <p:spPr>
          <a:xfrm>
            <a:off x="2873730" y="6178075"/>
            <a:ext cx="1354499" cy="252000"/>
          </a:xfrm>
          <a:prstGeom prst="rect">
            <a:avLst/>
          </a:prstGeom>
          <a:noFill/>
        </p:spPr>
        <p:txBody>
          <a:bodyPr wrap="none" lIns="0" tIns="0" rIns="0" bIns="0" rtlCol="0" anchor="ctr" anchorCtr="0">
            <a:noAutofit/>
          </a:bodyPr>
          <a:lstStyle/>
          <a:p>
            <a:pPr>
              <a:spcAft>
                <a:spcPts val="0"/>
              </a:spcAft>
            </a:pPr>
            <a:r>
              <a:rPr lang="en-GB" sz="1000" b="1" noProof="0" dirty="0" err="1">
                <a:solidFill>
                  <a:schemeClr val="tx1"/>
                </a:solidFill>
                <a:latin typeface="Calibri" panose="020F0502020204030204" pitchFamily="34" charset="0"/>
              </a:rPr>
              <a:t>waterman_group</a:t>
            </a:r>
            <a:endParaRPr lang="en-GB" sz="600" noProof="0" dirty="0">
              <a:latin typeface="Calibri" panose="020F0502020204030204" pitchFamily="34" charset="0"/>
            </a:endParaRPr>
          </a:p>
        </p:txBody>
      </p:sp>
      <p:sp>
        <p:nvSpPr>
          <p:cNvPr id="12" name="TextBox 11">
            <a:extLst>
              <a:ext uri="{FF2B5EF4-FFF2-40B4-BE49-F238E27FC236}">
                <a16:creationId xmlns:a16="http://schemas.microsoft.com/office/drawing/2014/main" id="{9A927C6A-3239-4491-8627-C2D3ACB8B2B5}"/>
              </a:ext>
            </a:extLst>
          </p:cNvPr>
          <p:cNvSpPr txBox="1"/>
          <p:nvPr userDrawn="1"/>
        </p:nvSpPr>
        <p:spPr>
          <a:xfrm>
            <a:off x="4348965" y="6178075"/>
            <a:ext cx="1079898" cy="252000"/>
          </a:xfrm>
          <a:prstGeom prst="rect">
            <a:avLst/>
          </a:prstGeom>
          <a:noFill/>
        </p:spPr>
        <p:txBody>
          <a:bodyPr wrap="none" lIns="0" tIns="0" rIns="0" bIns="0" rtlCol="0" anchor="ctr" anchorCtr="0">
            <a:noAutofit/>
          </a:bodyPr>
          <a:lstStyle/>
          <a:p>
            <a:pPr>
              <a:spcAft>
                <a:spcPts val="0"/>
              </a:spcAft>
            </a:pPr>
            <a:r>
              <a:rPr lang="en-GB" sz="1000" b="1" noProof="0" dirty="0">
                <a:solidFill>
                  <a:schemeClr val="tx1"/>
                </a:solidFill>
                <a:latin typeface="Calibri" panose="020F0502020204030204" pitchFamily="34" charset="0"/>
              </a:rPr>
              <a:t>Waterman Group</a:t>
            </a:r>
            <a:endParaRPr lang="en-GB" sz="600" noProof="0" dirty="0">
              <a:latin typeface="Calibri" panose="020F0502020204030204" pitchFamily="34" charset="0"/>
            </a:endParaRPr>
          </a:p>
        </p:txBody>
      </p:sp>
      <p:pic>
        <p:nvPicPr>
          <p:cNvPr id="4" name="Graphic 3">
            <a:extLst>
              <a:ext uri="{FF2B5EF4-FFF2-40B4-BE49-F238E27FC236}">
                <a16:creationId xmlns:a16="http://schemas.microsoft.com/office/drawing/2014/main" id="{22F81D90-FBA3-48BC-B6A8-543B94FDF1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6193" y="6201475"/>
            <a:ext cx="205200" cy="205200"/>
          </a:xfrm>
          <a:prstGeom prst="rect">
            <a:avLst/>
          </a:prstGeom>
        </p:spPr>
      </p:pic>
      <p:pic>
        <p:nvPicPr>
          <p:cNvPr id="7" name="Graphic 6">
            <a:extLst>
              <a:ext uri="{FF2B5EF4-FFF2-40B4-BE49-F238E27FC236}">
                <a16:creationId xmlns:a16="http://schemas.microsoft.com/office/drawing/2014/main" id="{7FD22014-5241-434F-A9AD-9674E600E6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6961" y="6201475"/>
            <a:ext cx="204379" cy="205200"/>
          </a:xfrm>
          <a:prstGeom prst="rect">
            <a:avLst/>
          </a:prstGeom>
        </p:spPr>
      </p:pic>
      <p:sp>
        <p:nvSpPr>
          <p:cNvPr id="13" name="Text Placeholder 2">
            <a:extLst>
              <a:ext uri="{FF2B5EF4-FFF2-40B4-BE49-F238E27FC236}">
                <a16:creationId xmlns:a16="http://schemas.microsoft.com/office/drawing/2014/main" id="{925B0B3E-F0F2-461B-A609-9A6C32F3CAC6}"/>
              </a:ext>
            </a:extLst>
          </p:cNvPr>
          <p:cNvSpPr>
            <a:spLocks noGrp="1"/>
          </p:cNvSpPr>
          <p:nvPr>
            <p:ph type="body" sz="quarter" idx="51" hasCustomPrompt="1"/>
          </p:nvPr>
        </p:nvSpPr>
        <p:spPr>
          <a:xfrm>
            <a:off x="107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Guides" hidden="1">
            <a:extLst>
              <a:ext uri="{FF2B5EF4-FFF2-40B4-BE49-F238E27FC236}">
                <a16:creationId xmlns:a16="http://schemas.microsoft.com/office/drawing/2014/main" id="{231602E8-3949-4636-AA93-7E514315E0E7}"/>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5" name="Text Placeholder 4">
            <a:extLst>
              <a:ext uri="{FF2B5EF4-FFF2-40B4-BE49-F238E27FC236}">
                <a16:creationId xmlns:a16="http://schemas.microsoft.com/office/drawing/2014/main" id="{94986E37-66AC-4949-9AD1-153BD34F42E0}"/>
              </a:ext>
            </a:extLst>
          </p:cNvPr>
          <p:cNvSpPr>
            <a:spLocks noGrp="1"/>
          </p:cNvSpPr>
          <p:nvPr>
            <p:ph type="body" sz="quarter" idx="52" hasCustomPrompt="1"/>
          </p:nvPr>
        </p:nvSpPr>
        <p:spPr>
          <a:xfrm>
            <a:off x="771202" y="3139900"/>
            <a:ext cx="4440599" cy="1030287"/>
          </a:xfrm>
        </p:spPr>
        <p:txBody>
          <a:bodyPr anchor="b"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Add address</a:t>
            </a:r>
          </a:p>
        </p:txBody>
      </p:sp>
      <p:sp>
        <p:nvSpPr>
          <p:cNvPr id="14" name="Text Placeholder 4">
            <a:extLst>
              <a:ext uri="{FF2B5EF4-FFF2-40B4-BE49-F238E27FC236}">
                <a16:creationId xmlns:a16="http://schemas.microsoft.com/office/drawing/2014/main" id="{FDB1FE68-730A-4B57-876E-C787CDF712BA}"/>
              </a:ext>
            </a:extLst>
          </p:cNvPr>
          <p:cNvSpPr>
            <a:spLocks noGrp="1"/>
          </p:cNvSpPr>
          <p:nvPr>
            <p:ph type="body" sz="quarter" idx="53" hasCustomPrompt="1"/>
          </p:nvPr>
        </p:nvSpPr>
        <p:spPr>
          <a:xfrm>
            <a:off x="771202" y="4253545"/>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t  add telephone number</a:t>
            </a:r>
          </a:p>
        </p:txBody>
      </p:sp>
      <p:sp>
        <p:nvSpPr>
          <p:cNvPr id="15" name="Text Placeholder 4">
            <a:extLst>
              <a:ext uri="{FF2B5EF4-FFF2-40B4-BE49-F238E27FC236}">
                <a16:creationId xmlns:a16="http://schemas.microsoft.com/office/drawing/2014/main" id="{E5303A2A-149C-44CA-B683-850180B805D4}"/>
              </a:ext>
            </a:extLst>
          </p:cNvPr>
          <p:cNvSpPr>
            <a:spLocks noGrp="1"/>
          </p:cNvSpPr>
          <p:nvPr>
            <p:ph type="body" sz="quarter" idx="54" hasCustomPrompt="1"/>
          </p:nvPr>
        </p:nvSpPr>
        <p:spPr>
          <a:xfrm>
            <a:off x="771202" y="4433326"/>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Website</a:t>
            </a:r>
          </a:p>
        </p:txBody>
      </p:sp>
      <p:sp>
        <p:nvSpPr>
          <p:cNvPr id="16" name="Text Placeholder 4">
            <a:extLst>
              <a:ext uri="{FF2B5EF4-FFF2-40B4-BE49-F238E27FC236}">
                <a16:creationId xmlns:a16="http://schemas.microsoft.com/office/drawing/2014/main" id="{CD0FF23C-81E0-497C-A134-7CBFE7543A88}"/>
              </a:ext>
            </a:extLst>
          </p:cNvPr>
          <p:cNvSpPr>
            <a:spLocks noGrp="1"/>
          </p:cNvSpPr>
          <p:nvPr>
            <p:ph type="body" sz="quarter" idx="55" hasCustomPrompt="1"/>
          </p:nvPr>
        </p:nvSpPr>
        <p:spPr>
          <a:xfrm>
            <a:off x="771202" y="4729502"/>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For further information please contact:</a:t>
            </a:r>
          </a:p>
        </p:txBody>
      </p:sp>
      <p:sp>
        <p:nvSpPr>
          <p:cNvPr id="17" name="Text Placeholder 4">
            <a:extLst>
              <a:ext uri="{FF2B5EF4-FFF2-40B4-BE49-F238E27FC236}">
                <a16:creationId xmlns:a16="http://schemas.microsoft.com/office/drawing/2014/main" id="{DDA38C74-6DAE-4B55-BABB-763B10D4ACE7}"/>
              </a:ext>
            </a:extLst>
          </p:cNvPr>
          <p:cNvSpPr>
            <a:spLocks noGrp="1"/>
          </p:cNvSpPr>
          <p:nvPr>
            <p:ph type="body" sz="quarter" idx="56" hasCustomPrompt="1"/>
          </p:nvPr>
        </p:nvSpPr>
        <p:spPr>
          <a:xfrm>
            <a:off x="771202" y="500866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18" name="Text Placeholder 4">
            <a:extLst>
              <a:ext uri="{FF2B5EF4-FFF2-40B4-BE49-F238E27FC236}">
                <a16:creationId xmlns:a16="http://schemas.microsoft.com/office/drawing/2014/main" id="{52A673F9-B9A2-4BD9-801C-829DE34B6728}"/>
              </a:ext>
            </a:extLst>
          </p:cNvPr>
          <p:cNvSpPr>
            <a:spLocks noGrp="1"/>
          </p:cNvSpPr>
          <p:nvPr>
            <p:ph type="body" sz="quarter" idx="57" hasCustomPrompt="1"/>
          </p:nvPr>
        </p:nvSpPr>
        <p:spPr>
          <a:xfrm>
            <a:off x="771202" y="519301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
        <p:nvSpPr>
          <p:cNvPr id="19" name="Text Placeholder 4">
            <a:extLst>
              <a:ext uri="{FF2B5EF4-FFF2-40B4-BE49-F238E27FC236}">
                <a16:creationId xmlns:a16="http://schemas.microsoft.com/office/drawing/2014/main" id="{386CEB6E-5AF4-4A54-AA72-CDB134C80D2D}"/>
              </a:ext>
            </a:extLst>
          </p:cNvPr>
          <p:cNvSpPr>
            <a:spLocks noGrp="1"/>
          </p:cNvSpPr>
          <p:nvPr>
            <p:ph type="body" sz="quarter" idx="58" hasCustomPrompt="1"/>
          </p:nvPr>
        </p:nvSpPr>
        <p:spPr>
          <a:xfrm>
            <a:off x="771202" y="547942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20" name="Text Placeholder 4">
            <a:extLst>
              <a:ext uri="{FF2B5EF4-FFF2-40B4-BE49-F238E27FC236}">
                <a16:creationId xmlns:a16="http://schemas.microsoft.com/office/drawing/2014/main" id="{9FF68EAD-DADD-4F87-9F5D-E06B44428B3A}"/>
              </a:ext>
            </a:extLst>
          </p:cNvPr>
          <p:cNvSpPr>
            <a:spLocks noGrp="1"/>
          </p:cNvSpPr>
          <p:nvPr>
            <p:ph type="body" sz="quarter" idx="59" hasCustomPrompt="1"/>
          </p:nvPr>
        </p:nvSpPr>
        <p:spPr>
          <a:xfrm>
            <a:off x="771202" y="566377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Tree>
    <p:extLst>
      <p:ext uri="{BB962C8B-B14F-4D97-AF65-F5344CB8AC3E}">
        <p14:creationId xmlns:p14="http://schemas.microsoft.com/office/powerpoint/2010/main" val="248949003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3">
          <p15:clr>
            <a:srgbClr val="FF96FF"/>
          </p15:clr>
        </p15:guide>
        <p15:guide id="5" pos="7328">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V - Propert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
        <p:nvSpPr>
          <p:cNvPr id="10" name="Title 1">
            <a:extLst>
              <a:ext uri="{FF2B5EF4-FFF2-40B4-BE49-F238E27FC236}">
                <a16:creationId xmlns:a16="http://schemas.microsoft.com/office/drawing/2014/main" id="{3BE24A13-A4DF-E6E5-FF41-036D5D9F4E4E}"/>
              </a:ext>
            </a:extLst>
          </p:cNvPr>
          <p:cNvSpPr>
            <a:spLocks noGrp="1"/>
          </p:cNvSpPr>
          <p:nvPr>
            <p:ph type="title" hasCustomPrompt="1"/>
          </p:nvPr>
        </p:nvSpPr>
        <p:spPr>
          <a:xfrm>
            <a:off x="765174" y="986016"/>
            <a:ext cx="5254739" cy="583038"/>
          </a:xfrm>
        </p:spPr>
        <p:txBody>
          <a:bodyPr/>
          <a:lstStyle>
            <a:lvl1pPr>
              <a:defRPr sz="3600"/>
            </a:lvl1pPr>
          </a:lstStyle>
          <a:p>
            <a:r>
              <a:rPr lang="en-US"/>
              <a:t>Click to add title (delete placeholder if not 1st CV Page)</a:t>
            </a:r>
            <a:endParaRPr lang="en-GB"/>
          </a:p>
        </p:txBody>
      </p:sp>
      <p:sp>
        <p:nvSpPr>
          <p:cNvPr id="11" name="Rectangle 10">
            <a:extLst>
              <a:ext uri="{FF2B5EF4-FFF2-40B4-BE49-F238E27FC236}">
                <a16:creationId xmlns:a16="http://schemas.microsoft.com/office/drawing/2014/main" id="{DA6B1C94-02A1-80E4-B641-DCD05F6214F4}"/>
              </a:ext>
            </a:extLst>
          </p:cNvPr>
          <p:cNvSpPr/>
          <p:nvPr userDrawn="1"/>
        </p:nvSpPr>
        <p:spPr>
          <a:xfrm>
            <a:off x="765174" y="4491364"/>
            <a:ext cx="2500540" cy="2366635"/>
          </a:xfrm>
          <a:prstGeom prst="rect">
            <a:avLst/>
          </a:prstGeom>
          <a:solidFill>
            <a:srgbClr val="BA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Picture Placeholder 7">
            <a:extLst>
              <a:ext uri="{FF2B5EF4-FFF2-40B4-BE49-F238E27FC236}">
                <a16:creationId xmlns:a16="http://schemas.microsoft.com/office/drawing/2014/main" id="{5D66B06E-0936-E3AC-6725-E578FD2A2CFE}"/>
              </a:ext>
            </a:extLst>
          </p:cNvPr>
          <p:cNvSpPr>
            <a:spLocks noGrp="1"/>
          </p:cNvSpPr>
          <p:nvPr>
            <p:ph type="pic" sz="quarter" idx="24" hasCustomPrompt="1"/>
          </p:nvPr>
        </p:nvSpPr>
        <p:spPr>
          <a:xfrm>
            <a:off x="765174" y="1688016"/>
            <a:ext cx="2498951" cy="2808000"/>
          </a:xfrm>
        </p:spPr>
        <p:txBody>
          <a:bodyPr tIns="252000">
            <a:normAutofit/>
          </a:bodyPr>
          <a:lstStyle>
            <a:lvl1pPr marL="0" indent="0" algn="ctr">
              <a:buNone/>
              <a:defRPr sz="1800"/>
            </a:lvl1pPr>
          </a:lstStyle>
          <a:p>
            <a:r>
              <a:rPr lang="en-GB" dirty="0"/>
              <a:t>Add Picture</a:t>
            </a:r>
          </a:p>
        </p:txBody>
      </p:sp>
      <p:sp>
        <p:nvSpPr>
          <p:cNvPr id="13" name="Text Placeholder 12">
            <a:extLst>
              <a:ext uri="{FF2B5EF4-FFF2-40B4-BE49-F238E27FC236}">
                <a16:creationId xmlns:a16="http://schemas.microsoft.com/office/drawing/2014/main" id="{8C72E45C-A64D-38F3-FA54-F441C4085B63}"/>
              </a:ext>
            </a:extLst>
          </p:cNvPr>
          <p:cNvSpPr>
            <a:spLocks noGrp="1"/>
          </p:cNvSpPr>
          <p:nvPr>
            <p:ph type="body" sz="quarter" idx="26" hasCustomPrompt="1"/>
          </p:nvPr>
        </p:nvSpPr>
        <p:spPr>
          <a:xfrm>
            <a:off x="866775" y="4671365"/>
            <a:ext cx="2295755" cy="314974"/>
          </a:xfrm>
        </p:spPr>
        <p:txBody>
          <a:bodyPr/>
          <a:lstStyle>
            <a:lvl1pPr algn="r">
              <a:defRPr sz="2000">
                <a:solidFill>
                  <a:schemeClr val="tx2"/>
                </a:solidFill>
              </a:defRPr>
            </a:lvl1pPr>
          </a:lstStyle>
          <a:p>
            <a:pPr lvl="0"/>
            <a:r>
              <a:rPr lang="en-US"/>
              <a:t>Add First Name</a:t>
            </a:r>
            <a:endParaRPr lang="en-GB"/>
          </a:p>
        </p:txBody>
      </p:sp>
      <p:sp>
        <p:nvSpPr>
          <p:cNvPr id="15" name="Text Placeholder 12">
            <a:extLst>
              <a:ext uri="{FF2B5EF4-FFF2-40B4-BE49-F238E27FC236}">
                <a16:creationId xmlns:a16="http://schemas.microsoft.com/office/drawing/2014/main" id="{84B9FA50-9FA0-0A5E-F44D-E570429001E2}"/>
              </a:ext>
            </a:extLst>
          </p:cNvPr>
          <p:cNvSpPr>
            <a:spLocks noGrp="1"/>
          </p:cNvSpPr>
          <p:nvPr>
            <p:ph type="body" sz="quarter" idx="27" hasCustomPrompt="1"/>
          </p:nvPr>
        </p:nvSpPr>
        <p:spPr>
          <a:xfrm>
            <a:off x="866775" y="4986339"/>
            <a:ext cx="2295755" cy="314974"/>
          </a:xfrm>
        </p:spPr>
        <p:txBody>
          <a:bodyPr/>
          <a:lstStyle>
            <a:lvl1pPr algn="r">
              <a:defRPr sz="2000">
                <a:solidFill>
                  <a:schemeClr val="tx2"/>
                </a:solidFill>
              </a:defRPr>
            </a:lvl1pPr>
          </a:lstStyle>
          <a:p>
            <a:pPr lvl="0"/>
            <a:r>
              <a:rPr lang="en-US"/>
              <a:t>Surname Name</a:t>
            </a:r>
            <a:endParaRPr lang="en-GB"/>
          </a:p>
        </p:txBody>
      </p:sp>
      <p:sp>
        <p:nvSpPr>
          <p:cNvPr id="17" name="Text Placeholder 15">
            <a:extLst>
              <a:ext uri="{FF2B5EF4-FFF2-40B4-BE49-F238E27FC236}">
                <a16:creationId xmlns:a16="http://schemas.microsoft.com/office/drawing/2014/main" id="{854AC24A-FAF2-9493-20A6-C955EFA610B0}"/>
              </a:ext>
            </a:extLst>
          </p:cNvPr>
          <p:cNvSpPr>
            <a:spLocks noGrp="1"/>
          </p:cNvSpPr>
          <p:nvPr>
            <p:ph type="body" sz="quarter" idx="28" hasCustomPrompt="1"/>
          </p:nvPr>
        </p:nvSpPr>
        <p:spPr>
          <a:xfrm>
            <a:off x="866741" y="5633124"/>
            <a:ext cx="2296459" cy="39600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job title</a:t>
            </a:r>
            <a:endParaRPr lang="en-GB"/>
          </a:p>
        </p:txBody>
      </p:sp>
      <p:sp>
        <p:nvSpPr>
          <p:cNvPr id="19" name="Text Placeholder 15">
            <a:extLst>
              <a:ext uri="{FF2B5EF4-FFF2-40B4-BE49-F238E27FC236}">
                <a16:creationId xmlns:a16="http://schemas.microsoft.com/office/drawing/2014/main" id="{6081FD11-1C93-55D3-68B3-A8CC5A003784}"/>
              </a:ext>
            </a:extLst>
          </p:cNvPr>
          <p:cNvSpPr>
            <a:spLocks noGrp="1"/>
          </p:cNvSpPr>
          <p:nvPr>
            <p:ph type="body" sz="quarter" idx="29" hasCustomPrompt="1"/>
          </p:nvPr>
        </p:nvSpPr>
        <p:spPr>
          <a:xfrm>
            <a:off x="860977" y="6176485"/>
            <a:ext cx="2302224" cy="51435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qualifications</a:t>
            </a:r>
            <a:endParaRPr lang="en-GB"/>
          </a:p>
        </p:txBody>
      </p:sp>
      <p:sp>
        <p:nvSpPr>
          <p:cNvPr id="20" name="TextBox 19">
            <a:extLst>
              <a:ext uri="{FF2B5EF4-FFF2-40B4-BE49-F238E27FC236}">
                <a16:creationId xmlns:a16="http://schemas.microsoft.com/office/drawing/2014/main" id="{889A75F7-4BDC-F82F-9AB5-58A825FE9DEB}"/>
              </a:ext>
            </a:extLst>
          </p:cNvPr>
          <p:cNvSpPr txBox="1"/>
          <p:nvPr userDrawn="1"/>
        </p:nvSpPr>
        <p:spPr>
          <a:xfrm>
            <a:off x="866747" y="5446175"/>
            <a:ext cx="2290966"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Job Title</a:t>
            </a:r>
          </a:p>
        </p:txBody>
      </p:sp>
      <p:sp>
        <p:nvSpPr>
          <p:cNvPr id="21" name="TextBox 20">
            <a:extLst>
              <a:ext uri="{FF2B5EF4-FFF2-40B4-BE49-F238E27FC236}">
                <a16:creationId xmlns:a16="http://schemas.microsoft.com/office/drawing/2014/main" id="{409E9DF3-2FE8-4309-8ABE-AED711442B4D}"/>
              </a:ext>
            </a:extLst>
          </p:cNvPr>
          <p:cNvSpPr txBox="1"/>
          <p:nvPr userDrawn="1"/>
        </p:nvSpPr>
        <p:spPr>
          <a:xfrm>
            <a:off x="861253" y="5987155"/>
            <a:ext cx="2296460"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Qualifications</a:t>
            </a:r>
          </a:p>
        </p:txBody>
      </p:sp>
      <p:sp>
        <p:nvSpPr>
          <p:cNvPr id="22" name="TextBox 21">
            <a:extLst>
              <a:ext uri="{FF2B5EF4-FFF2-40B4-BE49-F238E27FC236}">
                <a16:creationId xmlns:a16="http://schemas.microsoft.com/office/drawing/2014/main" id="{B379F303-A70A-734A-8753-AF6806C38BFF}"/>
              </a:ext>
            </a:extLst>
          </p:cNvPr>
          <p:cNvSpPr txBox="1"/>
          <p:nvPr userDrawn="1"/>
        </p:nvSpPr>
        <p:spPr>
          <a:xfrm>
            <a:off x="3516198" y="1688016"/>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Profile</a:t>
            </a:r>
          </a:p>
        </p:txBody>
      </p:sp>
      <p:sp>
        <p:nvSpPr>
          <p:cNvPr id="23" name="TextBox 22">
            <a:extLst>
              <a:ext uri="{FF2B5EF4-FFF2-40B4-BE49-F238E27FC236}">
                <a16:creationId xmlns:a16="http://schemas.microsoft.com/office/drawing/2014/main" id="{FC9EBB3F-6A22-04E3-F80A-5412955DCF24}"/>
              </a:ext>
            </a:extLst>
          </p:cNvPr>
          <p:cNvSpPr txBox="1"/>
          <p:nvPr userDrawn="1"/>
        </p:nvSpPr>
        <p:spPr>
          <a:xfrm>
            <a:off x="6255134" y="559323"/>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Project Experience</a:t>
            </a:r>
          </a:p>
        </p:txBody>
      </p:sp>
      <p:sp>
        <p:nvSpPr>
          <p:cNvPr id="24" name="Text Placeholder 22">
            <a:extLst>
              <a:ext uri="{FF2B5EF4-FFF2-40B4-BE49-F238E27FC236}">
                <a16:creationId xmlns:a16="http://schemas.microsoft.com/office/drawing/2014/main" id="{05433C0E-7F80-1035-8540-38D04F8F253C}"/>
              </a:ext>
            </a:extLst>
          </p:cNvPr>
          <p:cNvSpPr>
            <a:spLocks noGrp="1"/>
          </p:cNvSpPr>
          <p:nvPr>
            <p:ph type="body" sz="quarter" idx="30"/>
          </p:nvPr>
        </p:nvSpPr>
        <p:spPr>
          <a:xfrm>
            <a:off x="3517787" y="1923542"/>
            <a:ext cx="2485274" cy="443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able Placeholder 25">
            <a:extLst>
              <a:ext uri="{FF2B5EF4-FFF2-40B4-BE49-F238E27FC236}">
                <a16:creationId xmlns:a16="http://schemas.microsoft.com/office/drawing/2014/main" id="{CB4B9C8A-A09C-5734-FE70-0AEA03F2F879}"/>
              </a:ext>
            </a:extLst>
          </p:cNvPr>
          <p:cNvSpPr>
            <a:spLocks noGrp="1"/>
          </p:cNvSpPr>
          <p:nvPr>
            <p:ph type="tbl" sz="quarter" idx="31"/>
          </p:nvPr>
        </p:nvSpPr>
        <p:spPr>
          <a:xfrm>
            <a:off x="6255134" y="810016"/>
            <a:ext cx="5379654" cy="5546333"/>
          </a:xfrm>
        </p:spPr>
        <p:txBody>
          <a:bodyPr/>
          <a:lstStyle/>
          <a:p>
            <a:endParaRPr lang="en-GB" dirty="0"/>
          </a:p>
        </p:txBody>
      </p:sp>
      <p:sp>
        <p:nvSpPr>
          <p:cNvPr id="26" name="Text Placeholder 2">
            <a:extLst>
              <a:ext uri="{FF2B5EF4-FFF2-40B4-BE49-F238E27FC236}">
                <a16:creationId xmlns:a16="http://schemas.microsoft.com/office/drawing/2014/main" id="{2A792646-0620-DA7C-EC4F-C5B638F73B77}"/>
              </a:ext>
            </a:extLst>
          </p:cNvPr>
          <p:cNvSpPr>
            <a:spLocks noGrp="1"/>
          </p:cNvSpPr>
          <p:nvPr>
            <p:ph type="body" sz="quarter" idx="51" hasCustomPrompt="1"/>
          </p:nvPr>
        </p:nvSpPr>
        <p:spPr>
          <a:xfrm>
            <a:off x="1735200" y="416568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Tree>
    <p:extLst>
      <p:ext uri="{BB962C8B-B14F-4D97-AF65-F5344CB8AC3E}">
        <p14:creationId xmlns:p14="http://schemas.microsoft.com/office/powerpoint/2010/main" val="444815102"/>
      </p:ext>
    </p:extLst>
  </p:cSld>
  <p:clrMapOvr>
    <a:masterClrMapping/>
  </p:clrMapOvr>
  <p:extLst>
    <p:ext uri="{DCECCB84-F9BA-43D5-87BE-67443E8EF086}">
      <p15:sldGuideLst xmlns:p15="http://schemas.microsoft.com/office/powerpoint/2012/main">
        <p15:guide id="1" orient="horz" pos="618">
          <p15:clr>
            <a:srgbClr val="8F8F8F"/>
          </p15:clr>
        </p15:guide>
        <p15:guide id="2" orient="horz" pos="981">
          <p15:clr>
            <a:srgbClr val="FF96FF"/>
          </p15:clr>
        </p15:guide>
        <p15:guide id="3" orient="horz" pos="4020">
          <p15:clr>
            <a:srgbClr val="FF96FF"/>
          </p15:clr>
        </p15:guide>
        <p15:guide id="6" pos="482">
          <p15:clr>
            <a:srgbClr val="FF96FF"/>
          </p15:clr>
        </p15:guide>
        <p15:guide id="7" pos="7328">
          <p15:clr>
            <a:srgbClr val="FF96FF"/>
          </p15:clr>
        </p15:guide>
        <p15:guide id="8" pos="3931">
          <p15:clr>
            <a:srgbClr val="FF96FF"/>
          </p15:clr>
        </p15:guide>
        <p15:guide id="9" pos="3795">
          <p15:clr>
            <a:srgbClr val="FF96FF"/>
          </p15:clr>
        </p15:guide>
        <p15:guide id="10" pos="2207">
          <p15:clr>
            <a:srgbClr val="FF96FF"/>
          </p15:clr>
        </p15:guide>
        <p15:guide id="11" pos="2048">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72A35D-DBE9-2447-B590-E5FF13F0EBA7}"/>
              </a:ext>
            </a:extLst>
          </p:cNvPr>
          <p:cNvSpPr>
            <a:spLocks noGrp="1"/>
          </p:cNvSpPr>
          <p:nvPr>
            <p:ph type="title"/>
          </p:nvPr>
        </p:nvSpPr>
        <p:spPr>
          <a:xfrm>
            <a:off x="615769" y="653171"/>
            <a:ext cx="10967670" cy="973698"/>
          </a:xfrm>
          <a:prstGeom prst="rect">
            <a:avLst/>
          </a:prstGeom>
        </p:spPr>
        <p:txBody>
          <a:bodyPr lIns="0" tIns="0" rIns="0" bIns="0"/>
          <a:lstStyle>
            <a:lvl1pPr>
              <a:defRPr sz="3266">
                <a:solidFill>
                  <a:schemeClr val="accent1"/>
                </a:solidFill>
              </a:defRPr>
            </a:lvl1pPr>
          </a:lstStyle>
          <a:p>
            <a:r>
              <a:rPr lang="en-GB" dirty="0"/>
              <a:t>Click to edit Master title style</a:t>
            </a:r>
            <a:endParaRPr lang="en-US" dirty="0"/>
          </a:p>
        </p:txBody>
      </p:sp>
      <p:sp>
        <p:nvSpPr>
          <p:cNvPr id="19" name="Text Placeholder 18">
            <a:extLst>
              <a:ext uri="{FF2B5EF4-FFF2-40B4-BE49-F238E27FC236}">
                <a16:creationId xmlns:a16="http://schemas.microsoft.com/office/drawing/2014/main" id="{6B59DF23-EDA2-604A-A527-44286080858B}"/>
              </a:ext>
            </a:extLst>
          </p:cNvPr>
          <p:cNvSpPr>
            <a:spLocks noGrp="1"/>
          </p:cNvSpPr>
          <p:nvPr>
            <p:ph type="body" sz="quarter" idx="10"/>
          </p:nvPr>
        </p:nvSpPr>
        <p:spPr>
          <a:xfrm>
            <a:off x="615767"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18">
            <a:extLst>
              <a:ext uri="{FF2B5EF4-FFF2-40B4-BE49-F238E27FC236}">
                <a16:creationId xmlns:a16="http://schemas.microsoft.com/office/drawing/2014/main" id="{98D2A8D0-AD3A-2D4F-9072-5678CEB14A09}"/>
              </a:ext>
            </a:extLst>
          </p:cNvPr>
          <p:cNvSpPr>
            <a:spLocks noGrp="1"/>
          </p:cNvSpPr>
          <p:nvPr>
            <p:ph type="body" sz="quarter" idx="13"/>
          </p:nvPr>
        </p:nvSpPr>
        <p:spPr>
          <a:xfrm>
            <a:off x="4351430"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8">
            <a:extLst>
              <a:ext uri="{FF2B5EF4-FFF2-40B4-BE49-F238E27FC236}">
                <a16:creationId xmlns:a16="http://schemas.microsoft.com/office/drawing/2014/main" id="{D606963B-AE64-574D-BF8C-E1AD1085A962}"/>
              </a:ext>
            </a:extLst>
          </p:cNvPr>
          <p:cNvSpPr>
            <a:spLocks noGrp="1"/>
          </p:cNvSpPr>
          <p:nvPr>
            <p:ph type="body" sz="quarter" idx="14"/>
          </p:nvPr>
        </p:nvSpPr>
        <p:spPr>
          <a:xfrm>
            <a:off x="8087091"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3775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8DC61C5-617A-EB42-8DCD-2D86C3A5F58F}"/>
              </a:ext>
            </a:extLst>
          </p:cNvPr>
          <p:cNvSpPr>
            <a:spLocks noGrp="1"/>
          </p:cNvSpPr>
          <p:nvPr>
            <p:ph type="pic" sz="quarter" idx="12" hasCustomPrompt="1"/>
          </p:nvPr>
        </p:nvSpPr>
        <p:spPr>
          <a:xfrm>
            <a:off x="0" y="-1"/>
            <a:ext cx="12192213" cy="6858295"/>
          </a:xfrm>
          <a:prstGeom prst="rect">
            <a:avLst/>
          </a:prstGeom>
          <a:noFill/>
        </p:spPr>
        <p:txBody>
          <a:bodyPr lIns="0" tIns="0" rIns="0" bIns="0" anchor="ctr" anchorCtr="0"/>
          <a:lstStyle>
            <a:lvl1pPr marL="0" indent="0" algn="ctr">
              <a:buFontTx/>
              <a:buNone/>
              <a:defRPr sz="1270" b="0" i="0">
                <a:solidFill>
                  <a:schemeClr val="bg1">
                    <a:lumMod val="50000"/>
                  </a:schemeClr>
                </a:solidFill>
                <a:latin typeface="Calibri" panose="020F0502020204030204" pitchFamily="34" charset="0"/>
                <a:cs typeface="Calibri" panose="020F0502020204030204" pitchFamily="34" charset="0"/>
              </a:defRPr>
            </a:lvl1pPr>
          </a:lstStyle>
          <a:p>
            <a:r>
              <a:rPr lang="en-GB" dirty="0"/>
              <a:t>Add image here</a:t>
            </a:r>
          </a:p>
        </p:txBody>
      </p:sp>
    </p:spTree>
    <p:extLst>
      <p:ext uri="{BB962C8B-B14F-4D97-AF65-F5344CB8AC3E}">
        <p14:creationId xmlns:p14="http://schemas.microsoft.com/office/powerpoint/2010/main" val="248302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5"/>
            <a:ext cx="5773737" cy="3407527"/>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1496EDB0-24D3-40CA-98D4-A1FCBAE06B86}"/>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 name="Footer Placeholder 4">
            <a:extLst>
              <a:ext uri="{FF2B5EF4-FFF2-40B4-BE49-F238E27FC236}">
                <a16:creationId xmlns:a16="http://schemas.microsoft.com/office/drawing/2014/main" id="{B24FEB59-38C7-15B3-B7B9-17ADA626213A}"/>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4276171391"/>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5175" y="1397033"/>
            <a:ext cx="5211862"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175" y="2068753"/>
            <a:ext cx="5211862"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5175" y="2769942"/>
            <a:ext cx="5774826" cy="3395911"/>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807199" y="2769435"/>
            <a:ext cx="5024799" cy="3396415"/>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Tree>
    <p:extLst>
      <p:ext uri="{BB962C8B-B14F-4D97-AF65-F5344CB8AC3E}">
        <p14:creationId xmlns:p14="http://schemas.microsoft.com/office/powerpoint/2010/main" val="3639150218"/>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906">
          <p15:clr>
            <a:srgbClr val="FF96FF"/>
          </p15:clr>
        </p15:guide>
        <p15:guide id="4" orient="horz" pos="3240">
          <p15:clr>
            <a:srgbClr val="8F8F8F"/>
          </p15:clr>
        </p15:guide>
        <p15:guide id="5" orient="horz" pos="3884">
          <p15:clr>
            <a:srgbClr val="8F8F8F"/>
          </p15:clr>
        </p15:guide>
        <p15:guide id="6" pos="482">
          <p15:clr>
            <a:srgbClr val="FF96FF"/>
          </p15:clr>
        </p15:guide>
        <p15:guide id="7" pos="7328">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1 Imag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p:nvPr>
        </p:nvSpPr>
        <p:spPr>
          <a:xfrm>
            <a:off x="766263" y="2769436"/>
            <a:ext cx="8472987" cy="3407528"/>
          </a:xfrm>
        </p:spPr>
        <p:txBody>
          <a:bodyPr numCol="3" spcCol="216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6BE7FEC2-AFF3-43D5-B2CA-3BB5727942B1}"/>
              </a:ext>
            </a:extLst>
          </p:cNvPr>
          <p:cNvSpPr>
            <a:spLocks noGrp="1"/>
          </p:cNvSpPr>
          <p:nvPr>
            <p:ph type="pic" sz="quarter" idx="14" hasCustomPrompt="1"/>
          </p:nvPr>
        </p:nvSpPr>
        <p:spPr>
          <a:xfrm>
            <a:off x="4992000" y="-1"/>
            <a:ext cx="7200000" cy="2680754"/>
          </a:xfrm>
        </p:spPr>
        <p:txBody>
          <a:bodyPr tIns="252000">
            <a:normAutofit/>
          </a:bodyPr>
          <a:lstStyle>
            <a:lvl1pPr marL="0" indent="0" algn="ctr">
              <a:buNone/>
              <a:defRPr sz="1800"/>
            </a:lvl1pPr>
          </a:lstStyle>
          <a:p>
            <a:r>
              <a:rPr lang="en-GB" noProof="0" dirty="0"/>
              <a:t>Add Picture</a:t>
            </a:r>
          </a:p>
        </p:txBody>
      </p:sp>
      <p:sp>
        <p:nvSpPr>
          <p:cNvPr id="24" name="Title 1">
            <a:extLst>
              <a:ext uri="{FF2B5EF4-FFF2-40B4-BE49-F238E27FC236}">
                <a16:creationId xmlns:a16="http://schemas.microsoft.com/office/drawing/2014/main" id="{827FEAB0-E5D4-4A63-9199-4283EFE1E73D}"/>
              </a:ext>
            </a:extLst>
          </p:cNvPr>
          <p:cNvSpPr>
            <a:spLocks noGrp="1"/>
          </p:cNvSpPr>
          <p:nvPr>
            <p:ph type="title"/>
          </p:nvPr>
        </p:nvSpPr>
        <p:spPr>
          <a:xfrm>
            <a:off x="766262" y="1397033"/>
            <a:ext cx="4008937" cy="576000"/>
          </a:xfrm>
        </p:spPr>
        <p:txBody>
          <a:bodyPr/>
          <a:lstStyle>
            <a:lvl1pPr>
              <a:defRPr/>
            </a:lvl1pPr>
          </a:lstStyle>
          <a:p>
            <a:r>
              <a:rPr lang="en-GB" noProof="0"/>
              <a:t>Click to edit Master title style</a:t>
            </a:r>
          </a:p>
        </p:txBody>
      </p:sp>
      <p:sp>
        <p:nvSpPr>
          <p:cNvPr id="25" name="Text Placeholder 13">
            <a:extLst>
              <a:ext uri="{FF2B5EF4-FFF2-40B4-BE49-F238E27FC236}">
                <a16:creationId xmlns:a16="http://schemas.microsoft.com/office/drawing/2014/main" id="{4B0FA969-BDC3-41A2-ABB2-19F37F0836DC}"/>
              </a:ext>
            </a:extLst>
          </p:cNvPr>
          <p:cNvSpPr>
            <a:spLocks noGrp="1"/>
          </p:cNvSpPr>
          <p:nvPr>
            <p:ph type="body" sz="quarter" idx="15" hasCustomPrompt="1"/>
          </p:nvPr>
        </p:nvSpPr>
        <p:spPr>
          <a:xfrm>
            <a:off x="765475" y="2068753"/>
            <a:ext cx="40089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26" name="Text Placeholder 17">
            <a:extLst>
              <a:ext uri="{FF2B5EF4-FFF2-40B4-BE49-F238E27FC236}">
                <a16:creationId xmlns:a16="http://schemas.microsoft.com/office/drawing/2014/main" id="{B7670CB9-886B-47F1-9226-26FEBEC9CB14}"/>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F79112D1-A575-4DBB-B749-EFA35DD02B5A}"/>
              </a:ext>
            </a:extLst>
          </p:cNvPr>
          <p:cNvSpPr>
            <a:spLocks noGrp="1"/>
          </p:cNvSpPr>
          <p:nvPr>
            <p:ph type="body" sz="quarter" idx="51" hasCustomPrompt="1"/>
          </p:nvPr>
        </p:nvSpPr>
        <p:spPr>
          <a:xfrm>
            <a:off x="10795200" y="233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637CB87B-C9F7-4E97-FE94-5CD3018983A2}"/>
              </a:ext>
            </a:extLst>
          </p:cNvPr>
          <p:cNvSpPr>
            <a:spLocks noGrp="1"/>
          </p:cNvSpPr>
          <p:nvPr>
            <p:ph type="ftr" sz="quarter" idx="53"/>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FA0A9824-9384-DEDB-9D60-2D2ADF4040F6}"/>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304670806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2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40752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2" name="Picture Placeholder 7">
            <a:extLst>
              <a:ext uri="{FF2B5EF4-FFF2-40B4-BE49-F238E27FC236}">
                <a16:creationId xmlns:a16="http://schemas.microsoft.com/office/drawing/2014/main" id="{3F5AA064-A33C-444A-BD92-6030F406593B}"/>
              </a:ext>
            </a:extLst>
          </p:cNvPr>
          <p:cNvSpPr>
            <a:spLocks noGrp="1"/>
          </p:cNvSpPr>
          <p:nvPr>
            <p:ph type="pic" sz="quarter" idx="18" hasCustomPrompt="1"/>
          </p:nvPr>
        </p:nvSpPr>
        <p:spPr>
          <a:xfrm>
            <a:off x="4650000" y="4196350"/>
            <a:ext cx="3780000" cy="2160000"/>
          </a:xfrm>
          <a:ln w="44450">
            <a:solidFill>
              <a:schemeClr val="bg1"/>
            </a:solidFill>
          </a:ln>
        </p:spPr>
        <p:txBody>
          <a:bodyPr tIns="252000">
            <a:normAutofit/>
          </a:bodyPr>
          <a:lstStyle>
            <a:lvl1pPr marL="0" indent="0" algn="ctr">
              <a:buNone/>
              <a:defRPr sz="1800"/>
            </a:lvl1pPr>
          </a:lstStyle>
          <a:p>
            <a:r>
              <a:rPr lang="en-GB" noProof="0" dirty="0"/>
              <a:t>Add Picture</a:t>
            </a:r>
          </a:p>
        </p:txBody>
      </p:sp>
      <p:sp>
        <p:nvSpPr>
          <p:cNvPr id="13" name="Text Placeholder 2">
            <a:extLst>
              <a:ext uri="{FF2B5EF4-FFF2-40B4-BE49-F238E27FC236}">
                <a16:creationId xmlns:a16="http://schemas.microsoft.com/office/drawing/2014/main" id="{332569F3-84A3-4F18-9757-02CEDEF149A0}"/>
              </a:ext>
            </a:extLst>
          </p:cNvPr>
          <p:cNvSpPr>
            <a:spLocks noGrp="1"/>
          </p:cNvSpPr>
          <p:nvPr>
            <p:ph type="body" sz="quarter" idx="49" hasCustomPrompt="1"/>
          </p:nvPr>
        </p:nvSpPr>
        <p:spPr>
          <a:xfrm>
            <a:off x="7033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896B0426-1EFE-4E2C-907A-88D02BD87AF9}"/>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A3CA91B7-B7C6-C88A-E28C-6C637F8A90F2}"/>
              </a:ext>
            </a:extLst>
          </p:cNvPr>
          <p:cNvSpPr>
            <a:spLocks noGrp="1"/>
          </p:cNvSpPr>
          <p:nvPr>
            <p:ph type="ftr" sz="quarter" idx="53"/>
          </p:nvPr>
        </p:nvSpPr>
        <p:spPr/>
        <p:txBody>
          <a:bodyPr/>
          <a:lstStyle/>
          <a:p>
            <a:r>
              <a:rPr lang="en-GB" noProof="0" dirty="0"/>
              <a:t>watermangroup.com</a:t>
            </a:r>
          </a:p>
        </p:txBody>
      </p:sp>
      <p:sp>
        <p:nvSpPr>
          <p:cNvPr id="11" name="Slide Number Placeholder 10">
            <a:extLst>
              <a:ext uri="{FF2B5EF4-FFF2-40B4-BE49-F238E27FC236}">
                <a16:creationId xmlns:a16="http://schemas.microsoft.com/office/drawing/2014/main" id="{42B5FF7C-267A-7041-6657-BFFE2E35F6E9}"/>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
        <p:nvSpPr>
          <p:cNvPr id="5" name="Text Placeholder 17">
            <a:extLst>
              <a:ext uri="{FF2B5EF4-FFF2-40B4-BE49-F238E27FC236}">
                <a16:creationId xmlns:a16="http://schemas.microsoft.com/office/drawing/2014/main" id="{8F3CC302-6B9C-CFAF-E663-BD6C4DA83468}"/>
              </a:ext>
            </a:extLst>
          </p:cNvPr>
          <p:cNvSpPr>
            <a:spLocks noGrp="1"/>
          </p:cNvSpPr>
          <p:nvPr>
            <p:ph type="body" sz="quarter" idx="56"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itle 1">
            <a:extLst>
              <a:ext uri="{FF2B5EF4-FFF2-40B4-BE49-F238E27FC236}">
                <a16:creationId xmlns:a16="http://schemas.microsoft.com/office/drawing/2014/main" id="{D5644E9F-1009-E1A5-C8BA-CC1666CF841F}"/>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19" name="Text Placeholder 13">
            <a:extLst>
              <a:ext uri="{FF2B5EF4-FFF2-40B4-BE49-F238E27FC236}">
                <a16:creationId xmlns:a16="http://schemas.microsoft.com/office/drawing/2014/main" id="{F36635FE-CEAF-9F98-FB26-C3336EC1D422}"/>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Tree>
    <p:extLst>
      <p:ext uri="{BB962C8B-B14F-4D97-AF65-F5344CB8AC3E}">
        <p14:creationId xmlns:p14="http://schemas.microsoft.com/office/powerpoint/2010/main" val="47124901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3 Imag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7151501" y="4877999"/>
            <a:ext cx="1980000" cy="1980000"/>
          </a:xfrm>
        </p:spPr>
        <p:txBody>
          <a:bodyPr tIns="252000">
            <a:normAutofit/>
          </a:bodyPr>
          <a:lstStyle>
            <a:lvl1pPr marL="0" indent="0" algn="ctr">
              <a:buNone/>
              <a:defRPr sz="1800"/>
            </a:lvl1pPr>
          </a:lstStyle>
          <a:p>
            <a:r>
              <a:rPr lang="en-GB" noProof="0" dirty="0"/>
              <a:t>Add Picture</a:t>
            </a:r>
          </a:p>
        </p:txBody>
      </p:sp>
      <p:sp>
        <p:nvSpPr>
          <p:cNvPr id="15" name="Picture Placeholder 7">
            <a:extLst>
              <a:ext uri="{FF2B5EF4-FFF2-40B4-BE49-F238E27FC236}">
                <a16:creationId xmlns:a16="http://schemas.microsoft.com/office/drawing/2014/main" id="{87C4352C-D132-4FDF-B5EB-5E1808D8C615}"/>
              </a:ext>
            </a:extLst>
          </p:cNvPr>
          <p:cNvSpPr>
            <a:spLocks noGrp="1"/>
          </p:cNvSpPr>
          <p:nvPr>
            <p:ph type="pic" sz="quarter" idx="20" hasCustomPrompt="1"/>
          </p:nvPr>
        </p:nvSpPr>
        <p:spPr>
          <a:xfrm>
            <a:off x="9204000" y="4877999"/>
            <a:ext cx="2988000" cy="1980000"/>
          </a:xfrm>
        </p:spPr>
        <p:txBody>
          <a:bodyPr tIns="252000">
            <a:normAutofit/>
          </a:bodyPr>
          <a:lstStyle>
            <a:lvl1pPr marL="0" indent="0" algn="ctr">
              <a:buNone/>
              <a:defRPr sz="1800"/>
            </a:lvl1pPr>
          </a:lstStyle>
          <a:p>
            <a:r>
              <a:rPr lang="en-GB" noProof="0" dirty="0"/>
              <a:t>Add Picture</a:t>
            </a:r>
          </a:p>
        </p:txBody>
      </p:sp>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4816525"/>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504" y="1397033"/>
            <a:ext cx="5772496"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762" y="2068753"/>
            <a:ext cx="577373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376110"/>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9" name="Text Placeholder 2">
            <a:extLst>
              <a:ext uri="{FF2B5EF4-FFF2-40B4-BE49-F238E27FC236}">
                <a16:creationId xmlns:a16="http://schemas.microsoft.com/office/drawing/2014/main" id="{7055CD1C-7017-4ED2-B938-A2EB199E5713}"/>
              </a:ext>
            </a:extLst>
          </p:cNvPr>
          <p:cNvSpPr>
            <a:spLocks noGrp="1"/>
          </p:cNvSpPr>
          <p:nvPr>
            <p:ph type="body" sz="quarter" idx="51" hasCustomPrompt="1"/>
          </p:nvPr>
        </p:nvSpPr>
        <p:spPr>
          <a:xfrm>
            <a:off x="10795200" y="449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D98FAD57-EA8E-411E-A50A-DC672D037FC6}"/>
              </a:ext>
            </a:extLst>
          </p:cNvPr>
          <p:cNvSpPr>
            <a:spLocks noGrp="1"/>
          </p:cNvSpPr>
          <p:nvPr>
            <p:ph type="body" sz="quarter" idx="52" hasCustomPrompt="1"/>
          </p:nvPr>
        </p:nvSpPr>
        <p:spPr>
          <a:xfrm>
            <a:off x="7746001" y="653984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AA7272FF-4E6F-4737-9475-5659748F279A}"/>
              </a:ext>
            </a:extLst>
          </p:cNvPr>
          <p:cNvSpPr>
            <a:spLocks noGrp="1"/>
          </p:cNvSpPr>
          <p:nvPr>
            <p:ph type="body" sz="quarter" idx="53"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8FFADBCA-A220-BD70-B14F-09085C6404CD}"/>
              </a:ext>
            </a:extLst>
          </p:cNvPr>
          <p:cNvSpPr>
            <a:spLocks noGrp="1"/>
          </p:cNvSpPr>
          <p:nvPr>
            <p:ph type="ftr" sz="quarter" idx="55"/>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CED13BF3-FF83-DE07-2EF8-FD8FBC56F83F}"/>
              </a:ext>
            </a:extLst>
          </p:cNvPr>
          <p:cNvSpPr>
            <a:spLocks noGrp="1"/>
          </p:cNvSpPr>
          <p:nvPr>
            <p:ph type="sldNum" sz="quarter" idx="56"/>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42515197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pos="482">
          <p15:clr>
            <a:srgbClr val="FF96FF"/>
          </p15:clr>
        </p15:guide>
        <p15:guide id="5" pos="7328">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3E304-5CE1-4AC4-BBDB-C6E5F915A153}"/>
              </a:ext>
            </a:extLst>
          </p:cNvPr>
          <p:cNvSpPr>
            <a:spLocks noGrp="1"/>
          </p:cNvSpPr>
          <p:nvPr>
            <p:ph type="title"/>
            <p:custDataLst>
              <p:tags r:id="rId44"/>
            </p:custDataLst>
          </p:nvPr>
        </p:nvSpPr>
        <p:spPr>
          <a:xfrm>
            <a:off x="766265" y="1397033"/>
            <a:ext cx="10867735" cy="576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60B1F1C8-B977-49B9-A90D-73A0176206ED}"/>
              </a:ext>
            </a:extLst>
          </p:cNvPr>
          <p:cNvSpPr>
            <a:spLocks noGrp="1"/>
          </p:cNvSpPr>
          <p:nvPr>
            <p:ph type="body" idx="1"/>
            <p:custDataLst>
              <p:tags r:id="rId45"/>
            </p:custDataLst>
          </p:nvPr>
        </p:nvSpPr>
        <p:spPr>
          <a:xfrm>
            <a:off x="766264" y="2067725"/>
            <a:ext cx="10867738" cy="4109237"/>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Nineth level</a:t>
            </a:r>
          </a:p>
        </p:txBody>
      </p:sp>
      <p:sp>
        <p:nvSpPr>
          <p:cNvPr id="4" name="Date Placeholder 3">
            <a:extLst>
              <a:ext uri="{FF2B5EF4-FFF2-40B4-BE49-F238E27FC236}">
                <a16:creationId xmlns:a16="http://schemas.microsoft.com/office/drawing/2014/main" id="{AC68E43F-A536-436D-A77E-783832EC322C}"/>
              </a:ext>
            </a:extLst>
          </p:cNvPr>
          <p:cNvSpPr>
            <a:spLocks noGrp="1"/>
          </p:cNvSpPr>
          <p:nvPr>
            <p:ph type="dt" sz="half" idx="2"/>
          </p:nvPr>
        </p:nvSpPr>
        <p:spPr>
          <a:xfrm>
            <a:off x="766264" y="6356349"/>
            <a:ext cx="707956" cy="365125"/>
          </a:xfrm>
          <a:prstGeom prst="rect">
            <a:avLst/>
          </a:prstGeom>
        </p:spPr>
        <p:txBody>
          <a:bodyPr vert="horz" lIns="0" tIns="0" rIns="0" bIns="0" rtlCol="0" anchor="ctr"/>
          <a:lstStyle>
            <a:lvl1pPr algn="l">
              <a:defRPr sz="700">
                <a:solidFill>
                  <a:schemeClr val="tx1"/>
                </a:solidFill>
                <a:latin typeface="Calibri" panose="020F0502020204030204" pitchFamily="34" charset="0"/>
              </a:defRPr>
            </a:lvl1pPr>
          </a:lstStyle>
          <a:p>
            <a:fld id="{407426CE-DB44-4720-BE23-323C3913C722}" type="datetime3">
              <a:rPr lang="en-GB" smtClean="0"/>
              <a:pPr/>
              <a:t>6 January, 2025</a:t>
            </a:fld>
            <a:endParaRPr lang="en-GB" dirty="0"/>
          </a:p>
        </p:txBody>
      </p:sp>
      <p:sp>
        <p:nvSpPr>
          <p:cNvPr id="5" name="Footer Placeholder 4">
            <a:extLst>
              <a:ext uri="{FF2B5EF4-FFF2-40B4-BE49-F238E27FC236}">
                <a16:creationId xmlns:a16="http://schemas.microsoft.com/office/drawing/2014/main" id="{9325E0EE-0E3C-4FBA-8DB2-E6A5CD692BEA}"/>
              </a:ext>
            </a:extLst>
          </p:cNvPr>
          <p:cNvSpPr>
            <a:spLocks noGrp="1"/>
          </p:cNvSpPr>
          <p:nvPr>
            <p:ph type="ftr" sz="quarter" idx="3"/>
            <p:custDataLst>
              <p:tags r:id="rId46"/>
            </p:custDataLst>
          </p:nvPr>
        </p:nvSpPr>
        <p:spPr>
          <a:xfrm>
            <a:off x="234232" y="5473960"/>
            <a:ext cx="144000" cy="1080000"/>
          </a:xfrm>
          <a:prstGeom prst="rect">
            <a:avLst/>
          </a:prstGeom>
        </p:spPr>
        <p:txBody>
          <a:bodyPr vert="vert270" lIns="0" tIns="0" rIns="0" bIns="0" rtlCol="0" anchor="ctr"/>
          <a:lstStyle>
            <a:lvl1pPr algn="l">
              <a:defRPr sz="700">
                <a:solidFill>
                  <a:srgbClr val="023671"/>
                </a:solidFill>
                <a:latin typeface="Calibri" panose="020F0502020204030204" pitchFamily="34" charset="0"/>
              </a:defRPr>
            </a:lvl1pPr>
          </a:lstStyle>
          <a:p>
            <a:r>
              <a:rPr lang="en-GB" dirty="0"/>
              <a:t>watermangroup.com</a:t>
            </a:r>
          </a:p>
        </p:txBody>
      </p:sp>
      <p:sp>
        <p:nvSpPr>
          <p:cNvPr id="6" name="Slide Number Placeholder 5">
            <a:extLst>
              <a:ext uri="{FF2B5EF4-FFF2-40B4-BE49-F238E27FC236}">
                <a16:creationId xmlns:a16="http://schemas.microsoft.com/office/drawing/2014/main" id="{8EB59301-86BC-4834-8713-469CB61CB257}"/>
              </a:ext>
            </a:extLst>
          </p:cNvPr>
          <p:cNvSpPr>
            <a:spLocks noGrp="1"/>
          </p:cNvSpPr>
          <p:nvPr>
            <p:ph type="sldNum" sz="quarter" idx="4"/>
          </p:nvPr>
        </p:nvSpPr>
        <p:spPr>
          <a:xfrm>
            <a:off x="11547834" y="6356350"/>
            <a:ext cx="284165" cy="365125"/>
          </a:xfrm>
          <a:prstGeom prst="rect">
            <a:avLst/>
          </a:prstGeom>
        </p:spPr>
        <p:txBody>
          <a:bodyPr vert="horz" lIns="0" tIns="0" rIns="0" bIns="0" rtlCol="0" anchor="ctr"/>
          <a:lstStyle>
            <a:lvl1pPr algn="r">
              <a:defRPr sz="700">
                <a:solidFill>
                  <a:srgbClr val="023671"/>
                </a:solidFill>
                <a:latin typeface="Calibri" panose="020F0502020204030204" pitchFamily="34" charset="0"/>
              </a:defRPr>
            </a:lvl1pPr>
          </a:lstStyle>
          <a:p>
            <a:fld id="{65025F82-B164-4145-8AB7-D1FD961D29B7}" type="slidenum">
              <a:rPr lang="en-GB" smtClean="0"/>
              <a:pPr/>
              <a:t>‹#›</a:t>
            </a:fld>
            <a:endParaRPr lang="en-GB" dirty="0"/>
          </a:p>
        </p:txBody>
      </p:sp>
      <p:sp>
        <p:nvSpPr>
          <p:cNvPr id="12" name="Guides" hidden="1">
            <a:extLst>
              <a:ext uri="{FF2B5EF4-FFF2-40B4-BE49-F238E27FC236}">
                <a16:creationId xmlns:a16="http://schemas.microsoft.com/office/drawing/2014/main" id="{B846BFC2-C7D1-40CE-995A-B904AB45A329}"/>
              </a:ext>
            </a:extLst>
          </p:cNvPr>
          <p:cNvSpPr/>
          <p:nvPr userDrawn="1">
            <p:custDataLst>
              <p:tags r:id="rId47"/>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cxnSp>
        <p:nvCxnSpPr>
          <p:cNvPr id="8" name="Straight Connector 7">
            <a:extLst>
              <a:ext uri="{FF2B5EF4-FFF2-40B4-BE49-F238E27FC236}">
                <a16:creationId xmlns:a16="http://schemas.microsoft.com/office/drawing/2014/main" id="{4EF2022D-8B6F-79FA-28A2-2937F22D4D03}"/>
              </a:ext>
            </a:extLst>
          </p:cNvPr>
          <p:cNvCxnSpPr>
            <a:cxnSpLocks/>
          </p:cNvCxnSpPr>
          <p:nvPr userDrawn="1"/>
        </p:nvCxnSpPr>
        <p:spPr>
          <a:xfrm>
            <a:off x="595819" y="0"/>
            <a:ext cx="0" cy="6858000"/>
          </a:xfrm>
          <a:prstGeom prst="line">
            <a:avLst/>
          </a:prstGeom>
          <a:ln w="12700">
            <a:solidFill>
              <a:srgbClr val="02367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2B01332-9ED9-8D25-3DF1-E96116E79D9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143685" y="567983"/>
            <a:ext cx="325095" cy="204407"/>
          </a:xfrm>
          <a:prstGeom prst="rect">
            <a:avLst/>
          </a:prstGeom>
        </p:spPr>
      </p:pic>
    </p:spTree>
    <p:extLst>
      <p:ext uri="{BB962C8B-B14F-4D97-AF65-F5344CB8AC3E}">
        <p14:creationId xmlns:p14="http://schemas.microsoft.com/office/powerpoint/2010/main" val="369659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5" r:id="rId42"/>
  </p:sldLayoutIdLst>
  <p:hf sldNum="0" hdr="0"/>
  <p:txStyles>
    <p:titleStyle>
      <a:lvl1pPr algn="l" defTabSz="914400" rtl="0" eaLnBrk="1" latinLnBrk="0" hangingPunct="1">
        <a:lnSpc>
          <a:spcPct val="90000"/>
        </a:lnSpc>
        <a:spcBef>
          <a:spcPct val="0"/>
        </a:spcBef>
        <a:buNone/>
        <a:defRPr sz="3600" b="1" kern="120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1pPr>
      <a:lvl2pPr marL="90000" indent="-90000" algn="l" defTabSz="914400"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Calibri" panose="020F0502020204030204" pitchFamily="34" charset="0"/>
          <a:ea typeface="+mn-ea"/>
          <a:cs typeface="+mn-cs"/>
        </a:defRPr>
      </a:lvl2pPr>
      <a:lvl3pPr marL="0" indent="0" algn="l" defTabSz="914400" rtl="0" eaLnBrk="1" latinLnBrk="0" hangingPunct="1">
        <a:lnSpc>
          <a:spcPct val="100000"/>
        </a:lnSpc>
        <a:spcBef>
          <a:spcPts val="1000"/>
        </a:spcBef>
        <a:spcAft>
          <a:spcPts val="600"/>
        </a:spcAft>
        <a:buFont typeface="Arial" panose="020B0604020202020204" pitchFamily="34" charset="0"/>
        <a:buNone/>
        <a:defRPr sz="1000" b="1" i="1" kern="1200">
          <a:solidFill>
            <a:schemeClr val="tx2"/>
          </a:solidFill>
          <a:latin typeface="Calibri" panose="020F0502020204030204" pitchFamily="34" charset="0"/>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5pPr>
      <a:lvl6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6pPr>
      <a:lvl7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7pPr>
      <a:lvl8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8pPr>
      <a:lvl9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FB85AD17-894C-3A4C-9129-48D94E936900}"/>
              </a:ext>
            </a:extLst>
          </p:cNvPr>
          <p:cNvGrpSpPr/>
          <p:nvPr userDrawn="1"/>
        </p:nvGrpSpPr>
        <p:grpSpPr>
          <a:xfrm>
            <a:off x="0" y="1"/>
            <a:ext cx="12192213" cy="6858295"/>
            <a:chOff x="0" y="0"/>
            <a:chExt cx="10692000" cy="7560000"/>
          </a:xfrm>
        </p:grpSpPr>
        <p:sp>
          <p:nvSpPr>
            <p:cNvPr id="3" name="Rectangle 2">
              <a:extLst>
                <a:ext uri="{FF2B5EF4-FFF2-40B4-BE49-F238E27FC236}">
                  <a16:creationId xmlns:a16="http://schemas.microsoft.com/office/drawing/2014/main" id="{D9933D33-00DD-3347-AE06-65555B8291E1}"/>
                </a:ext>
              </a:extLst>
            </p:cNvPr>
            <p:cNvSpPr/>
            <p:nvPr userDrawn="1"/>
          </p:nvSpPr>
          <p:spPr>
            <a:xfrm>
              <a:off x="0"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4" name="Rectangle 3">
              <a:extLst>
                <a:ext uri="{FF2B5EF4-FFF2-40B4-BE49-F238E27FC236}">
                  <a16:creationId xmlns:a16="http://schemas.microsoft.com/office/drawing/2014/main" id="{CD3621AF-75BA-6F4B-B846-BD2B4F9AE976}"/>
                </a:ext>
              </a:extLst>
            </p:cNvPr>
            <p:cNvSpPr/>
            <p:nvPr userDrawn="1"/>
          </p:nvSpPr>
          <p:spPr>
            <a:xfrm>
              <a:off x="10151813"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5" name="Rectangle 4">
              <a:extLst>
                <a:ext uri="{FF2B5EF4-FFF2-40B4-BE49-F238E27FC236}">
                  <a16:creationId xmlns:a16="http://schemas.microsoft.com/office/drawing/2014/main" id="{103A2FF7-BF2C-024F-BDC2-9ECB20762914}"/>
                </a:ext>
              </a:extLst>
            </p:cNvPr>
            <p:cNvSpPr/>
            <p:nvPr userDrawn="1"/>
          </p:nvSpPr>
          <p:spPr>
            <a:xfrm>
              <a:off x="0" y="0"/>
              <a:ext cx="10692000" cy="72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6" name="Rectangle 5">
              <a:extLst>
                <a:ext uri="{FF2B5EF4-FFF2-40B4-BE49-F238E27FC236}">
                  <a16:creationId xmlns:a16="http://schemas.microsoft.com/office/drawing/2014/main" id="{F243974B-A30A-E948-BA01-8CF22D81BFCA}"/>
                </a:ext>
              </a:extLst>
            </p:cNvPr>
            <p:cNvSpPr/>
            <p:nvPr userDrawn="1"/>
          </p:nvSpPr>
          <p:spPr>
            <a:xfrm>
              <a:off x="0" y="7019675"/>
              <a:ext cx="10688400" cy="54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7" name="Rectangle 6">
              <a:extLst>
                <a:ext uri="{FF2B5EF4-FFF2-40B4-BE49-F238E27FC236}">
                  <a16:creationId xmlns:a16="http://schemas.microsoft.com/office/drawing/2014/main" id="{7F73E63A-B162-294C-9AEA-5C5FB3F4D502}"/>
                </a:ext>
              </a:extLst>
            </p:cNvPr>
            <p:cNvSpPr/>
            <p:nvPr userDrawn="1"/>
          </p:nvSpPr>
          <p:spPr>
            <a:xfrm>
              <a:off x="114298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8" name="Rectangle 7">
              <a:extLst>
                <a:ext uri="{FF2B5EF4-FFF2-40B4-BE49-F238E27FC236}">
                  <a16:creationId xmlns:a16="http://schemas.microsoft.com/office/drawing/2014/main" id="{59D9215D-5AF8-A140-ADD5-57519090CD47}"/>
                </a:ext>
              </a:extLst>
            </p:cNvPr>
            <p:cNvSpPr/>
            <p:nvPr userDrawn="1"/>
          </p:nvSpPr>
          <p:spPr>
            <a:xfrm>
              <a:off x="196196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9" name="Rectangle 8">
              <a:extLst>
                <a:ext uri="{FF2B5EF4-FFF2-40B4-BE49-F238E27FC236}">
                  <a16:creationId xmlns:a16="http://schemas.microsoft.com/office/drawing/2014/main" id="{1FACD034-B448-794F-84A3-774E0E2DC0ED}"/>
                </a:ext>
              </a:extLst>
            </p:cNvPr>
            <p:cNvSpPr/>
            <p:nvPr userDrawn="1"/>
          </p:nvSpPr>
          <p:spPr>
            <a:xfrm>
              <a:off x="278095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0" name="Rectangle 9">
              <a:extLst>
                <a:ext uri="{FF2B5EF4-FFF2-40B4-BE49-F238E27FC236}">
                  <a16:creationId xmlns:a16="http://schemas.microsoft.com/office/drawing/2014/main" id="{0C4E29B6-2BB0-A442-AAF2-C00EDEB2C567}"/>
                </a:ext>
              </a:extLst>
            </p:cNvPr>
            <p:cNvSpPr/>
            <p:nvPr userDrawn="1"/>
          </p:nvSpPr>
          <p:spPr>
            <a:xfrm>
              <a:off x="359993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1" name="Rectangle 10">
              <a:extLst>
                <a:ext uri="{FF2B5EF4-FFF2-40B4-BE49-F238E27FC236}">
                  <a16:creationId xmlns:a16="http://schemas.microsoft.com/office/drawing/2014/main" id="{3637C906-D256-A842-9BF2-ACCFA4BA77BD}"/>
                </a:ext>
              </a:extLst>
            </p:cNvPr>
            <p:cNvSpPr/>
            <p:nvPr userDrawn="1"/>
          </p:nvSpPr>
          <p:spPr>
            <a:xfrm>
              <a:off x="441892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2" name="Rectangle 11">
              <a:extLst>
                <a:ext uri="{FF2B5EF4-FFF2-40B4-BE49-F238E27FC236}">
                  <a16:creationId xmlns:a16="http://schemas.microsoft.com/office/drawing/2014/main" id="{8FCAB87B-7565-404D-9766-ECF8B01F939A}"/>
                </a:ext>
              </a:extLst>
            </p:cNvPr>
            <p:cNvSpPr/>
            <p:nvPr userDrawn="1"/>
          </p:nvSpPr>
          <p:spPr>
            <a:xfrm>
              <a:off x="523790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3" name="Rectangle 12">
              <a:extLst>
                <a:ext uri="{FF2B5EF4-FFF2-40B4-BE49-F238E27FC236}">
                  <a16:creationId xmlns:a16="http://schemas.microsoft.com/office/drawing/2014/main" id="{C9501C4E-3C4F-9B48-8786-21E2826AAB29}"/>
                </a:ext>
              </a:extLst>
            </p:cNvPr>
            <p:cNvSpPr/>
            <p:nvPr userDrawn="1"/>
          </p:nvSpPr>
          <p:spPr>
            <a:xfrm>
              <a:off x="605688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4" name="Rectangle 13">
              <a:extLst>
                <a:ext uri="{FF2B5EF4-FFF2-40B4-BE49-F238E27FC236}">
                  <a16:creationId xmlns:a16="http://schemas.microsoft.com/office/drawing/2014/main" id="{308B0647-FB2C-5048-90C7-32BB1A3C4FC7}"/>
                </a:ext>
              </a:extLst>
            </p:cNvPr>
            <p:cNvSpPr/>
            <p:nvPr userDrawn="1"/>
          </p:nvSpPr>
          <p:spPr>
            <a:xfrm>
              <a:off x="687587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5" name="Rectangle 14">
              <a:extLst>
                <a:ext uri="{FF2B5EF4-FFF2-40B4-BE49-F238E27FC236}">
                  <a16:creationId xmlns:a16="http://schemas.microsoft.com/office/drawing/2014/main" id="{51A0493D-2B04-0649-B6E3-C47702B5C2D9}"/>
                </a:ext>
              </a:extLst>
            </p:cNvPr>
            <p:cNvSpPr/>
            <p:nvPr userDrawn="1"/>
          </p:nvSpPr>
          <p:spPr>
            <a:xfrm>
              <a:off x="769485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6" name="Rectangle 15">
              <a:extLst>
                <a:ext uri="{FF2B5EF4-FFF2-40B4-BE49-F238E27FC236}">
                  <a16:creationId xmlns:a16="http://schemas.microsoft.com/office/drawing/2014/main" id="{30218DCF-2EC8-E643-9C9F-260F718C022C}"/>
                </a:ext>
              </a:extLst>
            </p:cNvPr>
            <p:cNvSpPr/>
            <p:nvPr userDrawn="1"/>
          </p:nvSpPr>
          <p:spPr>
            <a:xfrm>
              <a:off x="851384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7" name="Rectangle 16">
              <a:extLst>
                <a:ext uri="{FF2B5EF4-FFF2-40B4-BE49-F238E27FC236}">
                  <a16:creationId xmlns:a16="http://schemas.microsoft.com/office/drawing/2014/main" id="{66130D95-48DC-C242-873A-8DC72EBB9D88}"/>
                </a:ext>
              </a:extLst>
            </p:cNvPr>
            <p:cNvSpPr/>
            <p:nvPr userDrawn="1"/>
          </p:nvSpPr>
          <p:spPr>
            <a:xfrm>
              <a:off x="933282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grpSp>
    </p:spTree>
    <p:extLst>
      <p:ext uri="{BB962C8B-B14F-4D97-AF65-F5344CB8AC3E}">
        <p14:creationId xmlns:p14="http://schemas.microsoft.com/office/powerpoint/2010/main" val="155191357"/>
      </p:ext>
    </p:extLst>
  </p:cSld>
  <p:clrMap bg1="lt1" tx1="dk1" bg2="lt2" tx2="dk2" accent1="accent1" accent2="accent2" accent3="accent3" accent4="accent4" accent5="accent5" accent6="accent6" hlink="hlink" folHlink="folHlink"/>
  <p:sldLayoutIdLst>
    <p:sldLayoutId id="2147483704" r:id="rId1"/>
  </p:sldLayoutIdLst>
  <p:hf sldNum="0" hdr="0"/>
  <p:txStyles>
    <p:titleStyle>
      <a:lvl1pPr algn="l" defTabSz="727471"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68" indent="-181868" algn="l" defTabSz="727471" rtl="0" eaLnBrk="1" latinLnBrk="0" hangingPunct="1">
        <a:lnSpc>
          <a:spcPct val="90000"/>
        </a:lnSpc>
        <a:spcBef>
          <a:spcPts val="796"/>
        </a:spcBef>
        <a:buFont typeface="Arial" panose="020B0604020202020204" pitchFamily="34" charset="0"/>
        <a:buChar char="•"/>
        <a:defRPr sz="2228" kern="1200">
          <a:solidFill>
            <a:schemeClr val="tx1"/>
          </a:solidFill>
          <a:latin typeface="+mn-lt"/>
          <a:ea typeface="+mn-ea"/>
          <a:cs typeface="+mn-cs"/>
        </a:defRPr>
      </a:lvl1pPr>
      <a:lvl2pPr marL="545603" indent="-181868" algn="l" defTabSz="727471" rtl="0" eaLnBrk="1" latinLnBrk="0" hangingPunct="1">
        <a:lnSpc>
          <a:spcPct val="90000"/>
        </a:lnSpc>
        <a:spcBef>
          <a:spcPts val="397"/>
        </a:spcBef>
        <a:buFont typeface="Arial" panose="020B0604020202020204" pitchFamily="34" charset="0"/>
        <a:buChar char="•"/>
        <a:defRPr sz="1910" kern="1200">
          <a:solidFill>
            <a:schemeClr val="tx1"/>
          </a:solidFill>
          <a:latin typeface="+mn-lt"/>
          <a:ea typeface="+mn-ea"/>
          <a:cs typeface="+mn-cs"/>
        </a:defRPr>
      </a:lvl2pPr>
      <a:lvl3pPr marL="909338" indent="-181868" algn="l" defTabSz="727471" rtl="0" eaLnBrk="1" latinLnBrk="0" hangingPunct="1">
        <a:lnSpc>
          <a:spcPct val="90000"/>
        </a:lnSpc>
        <a:spcBef>
          <a:spcPts val="397"/>
        </a:spcBef>
        <a:buFont typeface="Arial" panose="020B0604020202020204" pitchFamily="34" charset="0"/>
        <a:buChar char="•"/>
        <a:defRPr sz="1591" kern="1200">
          <a:solidFill>
            <a:schemeClr val="tx1"/>
          </a:solidFill>
          <a:latin typeface="+mn-lt"/>
          <a:ea typeface="+mn-ea"/>
          <a:cs typeface="+mn-cs"/>
        </a:defRPr>
      </a:lvl3pPr>
      <a:lvl4pPr marL="1273074"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810"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545"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28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16"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75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71" rtl="0" eaLnBrk="1" latinLnBrk="0" hangingPunct="1">
        <a:defRPr sz="1432" kern="1200">
          <a:solidFill>
            <a:schemeClr val="tx1"/>
          </a:solidFill>
          <a:latin typeface="+mn-lt"/>
          <a:ea typeface="+mn-ea"/>
          <a:cs typeface="+mn-cs"/>
        </a:defRPr>
      </a:lvl1pPr>
      <a:lvl2pPr marL="363736" algn="l" defTabSz="727471" rtl="0" eaLnBrk="1" latinLnBrk="0" hangingPunct="1">
        <a:defRPr sz="1432" kern="1200">
          <a:solidFill>
            <a:schemeClr val="tx1"/>
          </a:solidFill>
          <a:latin typeface="+mn-lt"/>
          <a:ea typeface="+mn-ea"/>
          <a:cs typeface="+mn-cs"/>
        </a:defRPr>
      </a:lvl2pPr>
      <a:lvl3pPr marL="727471" algn="l" defTabSz="727471" rtl="0" eaLnBrk="1" latinLnBrk="0" hangingPunct="1">
        <a:defRPr sz="1432" kern="1200">
          <a:solidFill>
            <a:schemeClr val="tx1"/>
          </a:solidFill>
          <a:latin typeface="+mn-lt"/>
          <a:ea typeface="+mn-ea"/>
          <a:cs typeface="+mn-cs"/>
        </a:defRPr>
      </a:lvl3pPr>
      <a:lvl4pPr marL="1091207" algn="l" defTabSz="727471" rtl="0" eaLnBrk="1" latinLnBrk="0" hangingPunct="1">
        <a:defRPr sz="1432" kern="1200">
          <a:solidFill>
            <a:schemeClr val="tx1"/>
          </a:solidFill>
          <a:latin typeface="+mn-lt"/>
          <a:ea typeface="+mn-ea"/>
          <a:cs typeface="+mn-cs"/>
        </a:defRPr>
      </a:lvl4pPr>
      <a:lvl5pPr marL="1454942" algn="l" defTabSz="727471" rtl="0" eaLnBrk="1" latinLnBrk="0" hangingPunct="1">
        <a:defRPr sz="1432" kern="1200">
          <a:solidFill>
            <a:schemeClr val="tx1"/>
          </a:solidFill>
          <a:latin typeface="+mn-lt"/>
          <a:ea typeface="+mn-ea"/>
          <a:cs typeface="+mn-cs"/>
        </a:defRPr>
      </a:lvl5pPr>
      <a:lvl6pPr marL="1818677" algn="l" defTabSz="727471" rtl="0" eaLnBrk="1" latinLnBrk="0" hangingPunct="1">
        <a:defRPr sz="1432" kern="1200">
          <a:solidFill>
            <a:schemeClr val="tx1"/>
          </a:solidFill>
          <a:latin typeface="+mn-lt"/>
          <a:ea typeface="+mn-ea"/>
          <a:cs typeface="+mn-cs"/>
        </a:defRPr>
      </a:lvl6pPr>
      <a:lvl7pPr marL="2182412" algn="l" defTabSz="727471" rtl="0" eaLnBrk="1" latinLnBrk="0" hangingPunct="1">
        <a:defRPr sz="1432" kern="1200">
          <a:solidFill>
            <a:schemeClr val="tx1"/>
          </a:solidFill>
          <a:latin typeface="+mn-lt"/>
          <a:ea typeface="+mn-ea"/>
          <a:cs typeface="+mn-cs"/>
        </a:defRPr>
      </a:lvl7pPr>
      <a:lvl8pPr marL="2546148" algn="l" defTabSz="727471" rtl="0" eaLnBrk="1" latinLnBrk="0" hangingPunct="1">
        <a:defRPr sz="1432" kern="1200">
          <a:solidFill>
            <a:schemeClr val="tx1"/>
          </a:solidFill>
          <a:latin typeface="+mn-lt"/>
          <a:ea typeface="+mn-ea"/>
          <a:cs typeface="+mn-cs"/>
        </a:defRPr>
      </a:lvl8pPr>
      <a:lvl9pPr marL="2909884" algn="l" defTabSz="727471"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
          <p15:clr>
            <a:srgbClr val="F26B43"/>
          </p15:clr>
        </p15:guide>
        <p15:guide id="2" pos="12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6.xml"/><Relationship Id="rId7" Type="http://schemas.openxmlformats.org/officeDocument/2006/relationships/image" Target="../media/image9.png"/><Relationship Id="rId2"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7.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2.xml"/><Relationship Id="rId1" Type="http://schemas.openxmlformats.org/officeDocument/2006/relationships/customXml" Target="../../customXml/item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304FBE-FD13-AC61-4968-766A717D818C}"/>
              </a:ext>
            </a:extLst>
          </p:cNvPr>
          <p:cNvSpPr/>
          <p:nvPr/>
        </p:nvSpPr>
        <p:spPr>
          <a:xfrm>
            <a:off x="-1" y="4447797"/>
            <a:ext cx="10217659" cy="2410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 name="Title 1">
            <a:extLst>
              <a:ext uri="{FF2B5EF4-FFF2-40B4-BE49-F238E27FC236}">
                <a16:creationId xmlns:a16="http://schemas.microsoft.com/office/drawing/2014/main" id="{2DE04760-886C-9ED9-7925-C3755DB73928}"/>
              </a:ext>
            </a:extLst>
          </p:cNvPr>
          <p:cNvSpPr>
            <a:spLocks noGrp="1"/>
          </p:cNvSpPr>
          <p:nvPr>
            <p:ph type="ctrTitle"/>
          </p:nvPr>
        </p:nvSpPr>
        <p:spPr>
          <a:xfrm>
            <a:off x="106811" y="4634483"/>
            <a:ext cx="8915977" cy="612000"/>
          </a:xfrm>
        </p:spPr>
        <p:txBody>
          <a:bodyPr/>
          <a:lstStyle/>
          <a:p>
            <a:r>
              <a:rPr lang="en-GB" sz="5400" dirty="0"/>
              <a:t>Dundee Airport </a:t>
            </a:r>
            <a:br>
              <a:rPr lang="en-GB" sz="5400" dirty="0"/>
            </a:br>
            <a:r>
              <a:rPr lang="en-GB" sz="5400" dirty="0"/>
              <a:t>Carbon Footprint 2024 </a:t>
            </a:r>
          </a:p>
        </p:txBody>
      </p:sp>
      <p:sp>
        <p:nvSpPr>
          <p:cNvPr id="16" name="TextBox 15">
            <a:extLst>
              <a:ext uri="{FF2B5EF4-FFF2-40B4-BE49-F238E27FC236}">
                <a16:creationId xmlns:a16="http://schemas.microsoft.com/office/drawing/2014/main" id="{ADEE9888-D1A6-6CDA-6FCE-C8C1A0AD3880}"/>
              </a:ext>
            </a:extLst>
          </p:cNvPr>
          <p:cNvSpPr txBox="1"/>
          <p:nvPr/>
        </p:nvSpPr>
        <p:spPr>
          <a:xfrm>
            <a:off x="0" y="6112880"/>
            <a:ext cx="8731045" cy="707886"/>
          </a:xfrm>
          <a:prstGeom prst="rect">
            <a:avLst/>
          </a:prstGeom>
          <a:noFill/>
        </p:spPr>
        <p:txBody>
          <a:bodyPr wrap="square">
            <a:spAutoFit/>
          </a:bodyPr>
          <a:lstStyle/>
          <a:p>
            <a:pPr marL="0" indent="0">
              <a:buNone/>
            </a:pPr>
            <a:r>
              <a:rPr lang="en-GB" sz="2000" dirty="0">
                <a:solidFill>
                  <a:srgbClr val="12447D"/>
                </a:solidFill>
                <a:latin typeface="Calibri" panose="020F0502020204030204" pitchFamily="34" charset="0"/>
              </a:rPr>
              <a:t>Report for </a:t>
            </a:r>
            <a:r>
              <a:rPr lang="en-GB" sz="2000" i="0" dirty="0">
                <a:solidFill>
                  <a:srgbClr val="12447D"/>
                </a:solidFill>
                <a:effectLst/>
                <a:latin typeface="Calibri" panose="020F0502020204030204" pitchFamily="34" charset="0"/>
              </a:rPr>
              <a:t>Highland and Islands Airports Limited (HIAL)</a:t>
            </a:r>
            <a:endParaRPr lang="en-GB" sz="2000" dirty="0">
              <a:solidFill>
                <a:srgbClr val="12447D"/>
              </a:solidFill>
              <a:latin typeface="Calibri" panose="020F0502020204030204" pitchFamily="34" charset="0"/>
            </a:endParaRPr>
          </a:p>
          <a:p>
            <a:pPr marL="0" indent="0">
              <a:buNone/>
            </a:pPr>
            <a:r>
              <a:rPr lang="en-GB" sz="2000" dirty="0">
                <a:solidFill>
                  <a:srgbClr val="12447D"/>
                </a:solidFill>
                <a:latin typeface="Calibri" panose="020F0502020204030204" pitchFamily="34" charset="0"/>
              </a:rPr>
              <a:t>November 2024 </a:t>
            </a:r>
          </a:p>
        </p:txBody>
      </p:sp>
      <p:pic>
        <p:nvPicPr>
          <p:cNvPr id="4" name="Picture 3">
            <a:extLst>
              <a:ext uri="{FF2B5EF4-FFF2-40B4-BE49-F238E27FC236}">
                <a16:creationId xmlns:a16="http://schemas.microsoft.com/office/drawing/2014/main" id="{3E596A38-E6C1-99A5-CB69-DC3541F38562}"/>
              </a:ext>
            </a:extLst>
          </p:cNvPr>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a:stretch/>
        </p:blipFill>
        <p:spPr>
          <a:xfrm>
            <a:off x="164383" y="129355"/>
            <a:ext cx="3486150" cy="1009650"/>
          </a:xfrm>
          <a:prstGeom prst="rect">
            <a:avLst/>
          </a:prstGeom>
        </p:spPr>
      </p:pic>
      <p:sp>
        <p:nvSpPr>
          <p:cNvPr id="6" name="AutoShape 2" descr="Controversial project to centralise Dundee Airport’s air traffic ...">
            <a:extLst>
              <a:ext uri="{FF2B5EF4-FFF2-40B4-BE49-F238E27FC236}">
                <a16:creationId xmlns:a16="http://schemas.microsoft.com/office/drawing/2014/main" id="{5EF0A71B-6902-5F3C-358F-955A55695B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pic>
        <p:nvPicPr>
          <p:cNvPr id="8" name="Picture Placeholder 7">
            <a:extLst>
              <a:ext uri="{FF2B5EF4-FFF2-40B4-BE49-F238E27FC236}">
                <a16:creationId xmlns:a16="http://schemas.microsoft.com/office/drawing/2014/main" id="{3B68D115-6D88-C9A4-97CD-2F9A01CE25D2}"/>
              </a:ext>
            </a:extLst>
          </p:cNvPr>
          <p:cNvPicPr>
            <a:picLocks noGrp="1" noChangeAspect="1"/>
          </p:cNvPicPr>
          <p:nvPr>
            <p:ph type="pic" sz="quarter" idx="13"/>
          </p:nvPr>
        </p:nvPicPr>
        <p:blipFill>
          <a:blip r:embed="rId8"/>
          <a:srcRect t="19437" b="23355"/>
          <a:stretch/>
        </p:blipFill>
        <p:spPr>
          <a:xfrm>
            <a:off x="0" y="-2"/>
            <a:ext cx="12192000" cy="4548556"/>
          </a:xfrm>
          <a:prstGeom prst="rect">
            <a:avLst/>
          </a:prstGeom>
        </p:spPr>
      </p:pic>
      <p:pic>
        <p:nvPicPr>
          <p:cNvPr id="9" name="Picture 8">
            <a:extLst>
              <a:ext uri="{FF2B5EF4-FFF2-40B4-BE49-F238E27FC236}">
                <a16:creationId xmlns:a16="http://schemas.microsoft.com/office/drawing/2014/main" id="{CF553010-599A-E634-17FF-D9898E89C046}"/>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a:stretch/>
        </p:blipFill>
        <p:spPr>
          <a:xfrm>
            <a:off x="328766" y="247332"/>
            <a:ext cx="3486150" cy="1009650"/>
          </a:xfrm>
          <a:prstGeom prst="rect">
            <a:avLst/>
          </a:prstGeom>
        </p:spPr>
      </p:pic>
      <p:pic>
        <p:nvPicPr>
          <p:cNvPr id="5" name="Picture 4">
            <a:extLst>
              <a:ext uri="{FF2B5EF4-FFF2-40B4-BE49-F238E27FC236}">
                <a16:creationId xmlns:a16="http://schemas.microsoft.com/office/drawing/2014/main" id="{478491F8-1FBB-F220-AA7F-DE326419C439}"/>
              </a:ext>
            </a:extLst>
          </p:cNvPr>
          <p:cNvPicPr>
            <a:picLocks noChangeAspect="1"/>
          </p:cNvPicPr>
          <p:nvPr/>
        </p:nvPicPr>
        <p:blipFill>
          <a:blip r:embed="rId9"/>
          <a:stretch>
            <a:fillRect/>
          </a:stretch>
        </p:blipFill>
        <p:spPr>
          <a:xfrm>
            <a:off x="7971692" y="5414951"/>
            <a:ext cx="3898655" cy="1384816"/>
          </a:xfrm>
          <a:prstGeom prst="rect">
            <a:avLst/>
          </a:prstGeom>
        </p:spPr>
      </p:pic>
    </p:spTree>
    <p:custDataLst>
      <p:custData r:id="rId1"/>
      <p:custData r:id="rId2"/>
    </p:custDataLst>
    <p:extLst>
      <p:ext uri="{BB962C8B-B14F-4D97-AF65-F5344CB8AC3E}">
        <p14:creationId xmlns:p14="http://schemas.microsoft.com/office/powerpoint/2010/main" val="2505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679180" y="0"/>
            <a:ext cx="11934851" cy="973698"/>
          </a:xfrm>
        </p:spPr>
        <p:txBody>
          <a:bodyPr/>
          <a:lstStyle/>
          <a:p>
            <a:r>
              <a:rPr lang="en-GB" sz="4000" dirty="0">
                <a:solidFill>
                  <a:schemeClr val="tx2"/>
                </a:solidFill>
              </a:rPr>
              <a:t>Dundee Airport 2024 Footprint – Market-based emissions</a:t>
            </a:r>
            <a:endParaRPr lang="en-GB" sz="2000" b="0" dirty="0">
              <a:solidFill>
                <a:srgbClr val="12447D"/>
              </a:solidFill>
            </a:endParaRPr>
          </a:p>
        </p:txBody>
      </p:sp>
      <p:graphicFrame>
        <p:nvGraphicFramePr>
          <p:cNvPr id="3" name="Table 2">
            <a:extLst>
              <a:ext uri="{FF2B5EF4-FFF2-40B4-BE49-F238E27FC236}">
                <a16:creationId xmlns:a16="http://schemas.microsoft.com/office/drawing/2014/main" id="{675AD1EA-008B-F2A0-10E7-A9E2E135629B}"/>
              </a:ext>
            </a:extLst>
          </p:cNvPr>
          <p:cNvGraphicFramePr>
            <a:graphicFrameLocks noGrp="1"/>
          </p:cNvGraphicFramePr>
          <p:nvPr>
            <p:extLst>
              <p:ext uri="{D42A27DB-BD31-4B8C-83A1-F6EECF244321}">
                <p14:modId xmlns:p14="http://schemas.microsoft.com/office/powerpoint/2010/main" val="1221090671"/>
              </p:ext>
            </p:extLst>
          </p:nvPr>
        </p:nvGraphicFramePr>
        <p:xfrm>
          <a:off x="895717" y="1107221"/>
          <a:ext cx="9866068" cy="5434253"/>
        </p:xfrm>
        <a:graphic>
          <a:graphicData uri="http://schemas.openxmlformats.org/drawingml/2006/table">
            <a:tbl>
              <a:tblPr/>
              <a:tblGrid>
                <a:gridCol w="3182029">
                  <a:extLst>
                    <a:ext uri="{9D8B030D-6E8A-4147-A177-3AD203B41FA5}">
                      <a16:colId xmlns:a16="http://schemas.microsoft.com/office/drawing/2014/main" val="1017741507"/>
                    </a:ext>
                  </a:extLst>
                </a:gridCol>
                <a:gridCol w="3306466">
                  <a:extLst>
                    <a:ext uri="{9D8B030D-6E8A-4147-A177-3AD203B41FA5}">
                      <a16:colId xmlns:a16="http://schemas.microsoft.com/office/drawing/2014/main" val="2699806570"/>
                    </a:ext>
                  </a:extLst>
                </a:gridCol>
                <a:gridCol w="1457689">
                  <a:extLst>
                    <a:ext uri="{9D8B030D-6E8A-4147-A177-3AD203B41FA5}">
                      <a16:colId xmlns:a16="http://schemas.microsoft.com/office/drawing/2014/main" val="4139311954"/>
                    </a:ext>
                  </a:extLst>
                </a:gridCol>
                <a:gridCol w="1919884">
                  <a:extLst>
                    <a:ext uri="{9D8B030D-6E8A-4147-A177-3AD203B41FA5}">
                      <a16:colId xmlns:a16="http://schemas.microsoft.com/office/drawing/2014/main" val="1125421653"/>
                    </a:ext>
                  </a:extLst>
                </a:gridCol>
              </a:tblGrid>
              <a:tr h="189793">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225238883"/>
                  </a:ext>
                </a:extLst>
              </a:tr>
              <a:tr h="189793">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13.5%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3267318587"/>
                  </a:ext>
                </a:extLst>
              </a:tr>
              <a:tr h="189793">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36.4%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856750"/>
                  </a:ext>
                </a:extLst>
              </a:tr>
              <a:tr h="189793">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9397339"/>
                  </a:ext>
                </a:extLst>
              </a:tr>
              <a:tr h="189793">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8416120"/>
                  </a:ext>
                </a:extLst>
              </a:tr>
              <a:tr h="189793">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26.6%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117136"/>
                  </a:ext>
                </a:extLst>
              </a:tr>
              <a:tr h="189793">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GB" sz="1200" u="none" strike="noStrike" kern="1200" dirty="0">
                          <a:solidFill>
                            <a:srgbClr val="12447D"/>
                          </a:solidFill>
                          <a:effectLst/>
                          <a:latin typeface="Calibri" panose="020F0502020204030204" pitchFamily="34" charset="0"/>
                          <a:ea typeface="+mn-ea"/>
                          <a:cs typeface="+mn-cs"/>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099493"/>
                  </a:ext>
                </a:extLst>
              </a:tr>
              <a:tr h="189793">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23.5%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473501"/>
                  </a:ext>
                </a:extLst>
              </a:tr>
              <a:tr h="189793">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677517729"/>
                  </a:ext>
                </a:extLst>
              </a:tr>
              <a:tr h="189793">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9429607"/>
                  </a:ext>
                </a:extLst>
              </a:tr>
              <a:tr h="189793">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85.5%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809250950"/>
                  </a:ext>
                </a:extLst>
              </a:tr>
              <a:tr h="189793">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559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76.3%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65.3%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7897252"/>
                  </a:ext>
                </a:extLst>
              </a:tr>
              <a:tr h="189793">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9.3%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3441885"/>
                  </a:ext>
                </a:extLst>
              </a:tr>
              <a:tr h="205817">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7362366"/>
                  </a:ext>
                </a:extLst>
              </a:tr>
              <a:tr h="189793">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729674"/>
                  </a:ext>
                </a:extLst>
              </a:tr>
              <a:tr h="189793">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65487"/>
                  </a:ext>
                </a:extLst>
              </a:tr>
              <a:tr h="189793">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7572563"/>
                  </a:ext>
                </a:extLst>
              </a:tr>
              <a:tr h="189793">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7706519"/>
                  </a:ext>
                </a:extLst>
              </a:tr>
              <a:tr h="189793">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8944210"/>
                  </a:ext>
                </a:extLst>
              </a:tr>
              <a:tr h="189793">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5437235"/>
                  </a:ext>
                </a:extLst>
              </a:tr>
              <a:tr h="189793">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578054"/>
                  </a:ext>
                </a:extLst>
              </a:tr>
              <a:tr h="189793">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0543123"/>
                  </a:ext>
                </a:extLst>
              </a:tr>
              <a:tr h="189793">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268756"/>
                  </a:ext>
                </a:extLst>
              </a:tr>
              <a:tr h="189793">
                <a:tc>
                  <a:txBody>
                    <a:bodyPr/>
                    <a:lstStyle/>
                    <a:p>
                      <a:pPr algn="l" fontAlgn="ctr"/>
                      <a:r>
                        <a:rPr lang="en-GB" sz="12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437798332"/>
                  </a:ext>
                </a:extLst>
              </a:tr>
              <a:tr h="189793">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N/A</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4458082"/>
                  </a:ext>
                </a:extLst>
              </a:tr>
              <a:tr h="189793">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N/A</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3418374"/>
                  </a:ext>
                </a:extLst>
              </a:tr>
              <a:tr h="189793">
                <a:tc>
                  <a:txBody>
                    <a:bodyPr/>
                    <a:lstStyle/>
                    <a:p>
                      <a:pPr algn="l" fontAlgn="ctr"/>
                      <a:r>
                        <a:rPr lang="en-GB" sz="12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185732"/>
                  </a:ext>
                </a:extLst>
              </a:tr>
              <a:tr h="293818">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3413352100"/>
                  </a:ext>
                </a:extLst>
              </a:tr>
            </a:tbl>
          </a:graphicData>
        </a:graphic>
      </p:graphicFrame>
    </p:spTree>
    <p:extLst>
      <p:ext uri="{BB962C8B-B14F-4D97-AF65-F5344CB8AC3E}">
        <p14:creationId xmlns:p14="http://schemas.microsoft.com/office/powerpoint/2010/main" val="249014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13915"/>
            <a:ext cx="11098158" cy="973698"/>
          </a:xfrm>
        </p:spPr>
        <p:txBody>
          <a:bodyPr/>
          <a:lstStyle/>
          <a:p>
            <a:r>
              <a:rPr lang="en-GB" sz="4000" dirty="0">
                <a:solidFill>
                  <a:schemeClr val="tx2"/>
                </a:solidFill>
              </a:rPr>
              <a:t>Dundee Airport annual emissions trends (tonnes CO</a:t>
            </a:r>
            <a:r>
              <a:rPr lang="en-GB" sz="4000" baseline="-25000" dirty="0">
                <a:solidFill>
                  <a:schemeClr val="tx2"/>
                </a:solidFill>
              </a:rPr>
              <a:t>2</a:t>
            </a:r>
            <a:r>
              <a:rPr lang="en-GB" sz="4000" dirty="0">
                <a:solidFill>
                  <a:schemeClr val="tx2"/>
                </a:solidFill>
              </a:rPr>
              <a:t>e) </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1970664305"/>
              </p:ext>
            </p:extLst>
          </p:nvPr>
        </p:nvGraphicFramePr>
        <p:xfrm>
          <a:off x="796412" y="1131957"/>
          <a:ext cx="11098159" cy="4754880"/>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17577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099684942"/>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416537032"/>
                  </a:ext>
                </a:extLst>
              </a:tr>
              <a:tr h="175777">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175777">
                <a:tc>
                  <a:txBody>
                    <a:bodyPr/>
                    <a:lstStyle/>
                    <a:p>
                      <a:pPr algn="l" fontAlgn="b"/>
                      <a:r>
                        <a:rPr lang="en-GB" sz="1200" b="0" i="0" u="none" strike="noStrike" dirty="0">
                          <a:solidFill>
                            <a:srgbClr val="12447D"/>
                          </a:solidFill>
                          <a:effectLst/>
                          <a:latin typeface="Calibri" panose="020F0502020204030204" pitchFamily="34" charset="0"/>
                        </a:rPr>
                        <a:t>Fuel (heating, power, GSE)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75777">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175777">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65659"/>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839838296"/>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183305"/>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79886559"/>
                  </a:ext>
                </a:extLst>
              </a:tr>
              <a:tr h="175777">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559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937783"/>
                  </a:ext>
                </a:extLst>
              </a:tr>
              <a:tr h="175777">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930168"/>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90602"/>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23748"/>
                  </a:ext>
                </a:extLst>
              </a:tr>
              <a:tr h="175777">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071969"/>
                  </a:ext>
                </a:extLst>
              </a:tr>
              <a:tr h="175777">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960615"/>
                  </a:ext>
                </a:extLst>
              </a:tr>
              <a:tr h="175777">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679033"/>
                  </a:ext>
                </a:extLst>
              </a:tr>
              <a:tr h="175777">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49538"/>
                  </a:ext>
                </a:extLst>
              </a:tr>
              <a:tr h="17097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9276"/>
                  </a:ext>
                </a:extLst>
              </a:tr>
              <a:tr h="175777">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80975"/>
                  </a:ext>
                </a:extLst>
              </a:tr>
              <a:tr h="17097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098653"/>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27436889"/>
                  </a:ext>
                </a:extLst>
              </a:tr>
              <a:tr h="175777">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2778007"/>
                  </a:ext>
                </a:extLst>
              </a:tr>
              <a:tr h="175777">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598456"/>
                  </a:ext>
                </a:extLst>
              </a:tr>
              <a:tr h="0">
                <a:tc>
                  <a:txBody>
                    <a:bodyPr/>
                    <a:lstStyle/>
                    <a:p>
                      <a:pPr algn="l" fontAlgn="ctr"/>
                      <a:r>
                        <a:rPr lang="en-GB" sz="1200" b="0" i="0" u="none" strike="noStrike" kern="1200" dirty="0">
                          <a:solidFill>
                            <a:srgbClr val="12447D"/>
                          </a:solidFill>
                          <a:effectLst/>
                          <a:latin typeface="Calibri" panose="020F0502020204030204" pitchFamily="34" charset="0"/>
                          <a:ea typeface="+mn-ea"/>
                          <a:cs typeface="+mn-cs"/>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1279168"/>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1,774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68247841"/>
                  </a:ext>
                </a:extLst>
              </a:tr>
            </a:tbl>
          </a:graphicData>
        </a:graphic>
      </p:graphicFrame>
      <p:sp>
        <p:nvSpPr>
          <p:cNvPr id="2" name="TextBox 1">
            <a:extLst>
              <a:ext uri="{FF2B5EF4-FFF2-40B4-BE49-F238E27FC236}">
                <a16:creationId xmlns:a16="http://schemas.microsoft.com/office/drawing/2014/main" id="{33AA165E-419F-0565-63C1-C5B331CF3DDF}"/>
              </a:ext>
            </a:extLst>
          </p:cNvPr>
          <p:cNvSpPr txBox="1"/>
          <p:nvPr/>
        </p:nvSpPr>
        <p:spPr>
          <a:xfrm>
            <a:off x="796412" y="6518030"/>
            <a:ext cx="11208019" cy="261610"/>
          </a:xfrm>
          <a:prstGeom prst="rect">
            <a:avLst/>
          </a:prstGeom>
          <a:noFill/>
        </p:spPr>
        <p:txBody>
          <a:bodyPr wrap="square" rtlCol="0">
            <a:spAutoFit/>
          </a:bodyPr>
          <a:lstStyle/>
          <a:p>
            <a:r>
              <a:rPr lang="en-GB" sz="1050" dirty="0">
                <a:latin typeface="Calibri" panose="020F0502020204030204" pitchFamily="34" charset="0"/>
              </a:rPr>
              <a:t>** Fuels WTT reported for the first time this year.  </a:t>
            </a:r>
          </a:p>
        </p:txBody>
      </p:sp>
    </p:spTree>
    <p:extLst>
      <p:ext uri="{BB962C8B-B14F-4D97-AF65-F5344CB8AC3E}">
        <p14:creationId xmlns:p14="http://schemas.microsoft.com/office/powerpoint/2010/main" val="199120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422523"/>
            <a:ext cx="10832880" cy="973698"/>
          </a:xfrm>
        </p:spPr>
        <p:txBody>
          <a:bodyPr/>
          <a:lstStyle/>
          <a:p>
            <a:r>
              <a:rPr lang="en-GB" sz="4000" dirty="0">
                <a:solidFill>
                  <a:schemeClr val="tx2"/>
                </a:solidFill>
              </a:rPr>
              <a:t>Dundee Airport annual emissions trends (% year on year changes)</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1468528065"/>
              </p:ext>
            </p:extLst>
          </p:nvPr>
        </p:nvGraphicFramePr>
        <p:xfrm>
          <a:off x="796412" y="1941735"/>
          <a:ext cx="11098159" cy="3024000"/>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504000">
                <a:tc>
                  <a:txBody>
                    <a:bodyPr/>
                    <a:lstStyle/>
                    <a:p>
                      <a:pPr algn="ctr" fontAlgn="ctr"/>
                      <a:endParaRPr lang="en-GB"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099684942"/>
                  </a:ext>
                </a:extLst>
              </a:tr>
              <a:tr h="504000">
                <a:tc>
                  <a:txBody>
                    <a:bodyPr/>
                    <a:lstStyle/>
                    <a:p>
                      <a:pPr algn="ctr" fontAlgn="ctr"/>
                      <a:r>
                        <a:rPr lang="en-GB" sz="1600" b="0" i="0" u="none" strike="noStrike" dirty="0">
                          <a:solidFill>
                            <a:srgbClr val="12447D"/>
                          </a:solidFill>
                          <a:effectLst/>
                          <a:latin typeface="Calibri" panose="020F0502020204030204" pitchFamily="34" charset="0"/>
                        </a:rPr>
                        <a:t>Scope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504000">
                <a:tc>
                  <a:txBody>
                    <a:bodyPr/>
                    <a:lstStyle/>
                    <a:p>
                      <a:pPr algn="ctr" fontAlgn="b"/>
                      <a:r>
                        <a:rPr lang="en-GB" sz="1600" b="0" i="0" u="none" strike="noStrike" dirty="0">
                          <a:solidFill>
                            <a:srgbClr val="12447D"/>
                          </a:solidFill>
                          <a:effectLst/>
                          <a:latin typeface="Calibri" panose="020F0502020204030204" pitchFamily="34" charset="0"/>
                        </a:rPr>
                        <a:t>Scope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504000">
                <a:tc>
                  <a:txBody>
                    <a:bodyPr/>
                    <a:lstStyle/>
                    <a:p>
                      <a:pPr algn="ctr" fontAlgn="ctr"/>
                      <a:r>
                        <a:rPr lang="en-GB" sz="1600" b="0" i="0" u="none" strike="noStrike" dirty="0">
                          <a:solidFill>
                            <a:srgbClr val="12447D"/>
                          </a:solidFill>
                          <a:effectLst/>
                          <a:latin typeface="Calibri" panose="020F0502020204030204" pitchFamily="34" charset="0"/>
                        </a:rPr>
                        <a:t>Scope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13454%*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504000">
                <a:tc>
                  <a:txBody>
                    <a:bodyPr/>
                    <a:lstStyle/>
                    <a:p>
                      <a:pPr algn="ctr" fontAlgn="ctr"/>
                      <a:r>
                        <a:rPr lang="en-GB" sz="1600" b="0" i="0" u="none" strike="noStrike" dirty="0">
                          <a:solidFill>
                            <a:srgbClr val="12447D"/>
                          </a:solidFill>
                          <a:effectLst/>
                          <a:latin typeface="Calibri" panose="020F0502020204030204" pitchFamily="34" charset="0"/>
                        </a:rPr>
                        <a:t>Outside of scopes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616%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504000">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1714%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mn-cs"/>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68247841"/>
                  </a:ext>
                </a:extLst>
              </a:tr>
            </a:tbl>
          </a:graphicData>
        </a:graphic>
      </p:graphicFrame>
      <p:sp>
        <p:nvSpPr>
          <p:cNvPr id="2" name="TextBox 1">
            <a:extLst>
              <a:ext uri="{FF2B5EF4-FFF2-40B4-BE49-F238E27FC236}">
                <a16:creationId xmlns:a16="http://schemas.microsoft.com/office/drawing/2014/main" id="{43BFBAA3-A19C-3517-3B48-7D5E9C0D5855}"/>
              </a:ext>
            </a:extLst>
          </p:cNvPr>
          <p:cNvSpPr txBox="1"/>
          <p:nvPr/>
        </p:nvSpPr>
        <p:spPr>
          <a:xfrm>
            <a:off x="796412" y="6518030"/>
            <a:ext cx="11208019" cy="261610"/>
          </a:xfrm>
          <a:prstGeom prst="rect">
            <a:avLst/>
          </a:prstGeom>
          <a:noFill/>
        </p:spPr>
        <p:txBody>
          <a:bodyPr wrap="square" rtlCol="0">
            <a:spAutoFit/>
          </a:bodyPr>
          <a:lstStyle/>
          <a:p>
            <a:r>
              <a:rPr lang="en-GB" sz="1050" dirty="0">
                <a:latin typeface="Calibri" panose="020F0502020204030204" pitchFamily="34" charset="0"/>
              </a:rPr>
              <a:t>*Multiple sources reported under Scope 3 for the first time in 2020. </a:t>
            </a:r>
          </a:p>
        </p:txBody>
      </p:sp>
      <p:cxnSp>
        <p:nvCxnSpPr>
          <p:cNvPr id="3" name="Straight Arrow Connector 2">
            <a:extLst>
              <a:ext uri="{FF2B5EF4-FFF2-40B4-BE49-F238E27FC236}">
                <a16:creationId xmlns:a16="http://schemas.microsoft.com/office/drawing/2014/main" id="{2B98EC3A-9AFE-7FE4-33FB-1B8C223C696C}"/>
              </a:ext>
            </a:extLst>
          </p:cNvPr>
          <p:cNvCxnSpPr>
            <a:cxnSpLocks/>
          </p:cNvCxnSpPr>
          <p:nvPr/>
        </p:nvCxnSpPr>
        <p:spPr>
          <a:xfrm>
            <a:off x="3528645" y="261424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4" name="Straight Arrow Connector 3">
            <a:extLst>
              <a:ext uri="{FF2B5EF4-FFF2-40B4-BE49-F238E27FC236}">
                <a16:creationId xmlns:a16="http://schemas.microsoft.com/office/drawing/2014/main" id="{9C07CE86-2112-90D1-C345-A4F8AA26345A}"/>
              </a:ext>
            </a:extLst>
          </p:cNvPr>
          <p:cNvCxnSpPr>
            <a:cxnSpLocks/>
          </p:cNvCxnSpPr>
          <p:nvPr/>
        </p:nvCxnSpPr>
        <p:spPr>
          <a:xfrm>
            <a:off x="5345722" y="261424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E2749FBE-297B-3C7E-2B4C-18A35058F106}"/>
              </a:ext>
            </a:extLst>
          </p:cNvPr>
          <p:cNvCxnSpPr>
            <a:cxnSpLocks/>
          </p:cNvCxnSpPr>
          <p:nvPr/>
        </p:nvCxnSpPr>
        <p:spPr>
          <a:xfrm>
            <a:off x="3540367" y="3106615"/>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BC2BA7AD-B689-24F5-29FC-B40DB1C601BA}"/>
              </a:ext>
            </a:extLst>
          </p:cNvPr>
          <p:cNvCxnSpPr>
            <a:cxnSpLocks/>
          </p:cNvCxnSpPr>
          <p:nvPr/>
        </p:nvCxnSpPr>
        <p:spPr>
          <a:xfrm>
            <a:off x="5345721" y="3106615"/>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9A3D9987-5C5D-7240-A74B-541D0BC2F0D7}"/>
              </a:ext>
            </a:extLst>
          </p:cNvPr>
          <p:cNvCxnSpPr>
            <a:cxnSpLocks/>
          </p:cNvCxnSpPr>
          <p:nvPr/>
        </p:nvCxnSpPr>
        <p:spPr>
          <a:xfrm>
            <a:off x="8956430" y="3106615"/>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1530C810-1DD6-8207-A7BE-3F05779A7FC9}"/>
              </a:ext>
            </a:extLst>
          </p:cNvPr>
          <p:cNvCxnSpPr>
            <a:cxnSpLocks/>
          </p:cNvCxnSpPr>
          <p:nvPr/>
        </p:nvCxnSpPr>
        <p:spPr>
          <a:xfrm>
            <a:off x="8956429" y="261424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AB14C51F-44C0-6C1A-B901-065671B93BB3}"/>
              </a:ext>
            </a:extLst>
          </p:cNvPr>
          <p:cNvCxnSpPr>
            <a:cxnSpLocks/>
          </p:cNvCxnSpPr>
          <p:nvPr/>
        </p:nvCxnSpPr>
        <p:spPr>
          <a:xfrm>
            <a:off x="10714891" y="361070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8D1479BA-CBC6-F624-9CDD-44B85B36499B}"/>
              </a:ext>
            </a:extLst>
          </p:cNvPr>
          <p:cNvCxnSpPr>
            <a:cxnSpLocks/>
          </p:cNvCxnSpPr>
          <p:nvPr/>
        </p:nvCxnSpPr>
        <p:spPr>
          <a:xfrm>
            <a:off x="5345721" y="361070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BF10D6B9-3217-9E77-291E-486C00BFCC5F}"/>
              </a:ext>
            </a:extLst>
          </p:cNvPr>
          <p:cNvCxnSpPr>
            <a:cxnSpLocks/>
          </p:cNvCxnSpPr>
          <p:nvPr/>
        </p:nvCxnSpPr>
        <p:spPr>
          <a:xfrm>
            <a:off x="5369166" y="410307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E7A1B306-0CA6-7B42-7B37-4B81AEDA4917}"/>
              </a:ext>
            </a:extLst>
          </p:cNvPr>
          <p:cNvCxnSpPr>
            <a:cxnSpLocks/>
          </p:cNvCxnSpPr>
          <p:nvPr/>
        </p:nvCxnSpPr>
        <p:spPr>
          <a:xfrm>
            <a:off x="8956429" y="410307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BBBFBCE1-696E-443D-770C-0FB1E4A14E45}"/>
              </a:ext>
            </a:extLst>
          </p:cNvPr>
          <p:cNvCxnSpPr>
            <a:cxnSpLocks/>
          </p:cNvCxnSpPr>
          <p:nvPr/>
        </p:nvCxnSpPr>
        <p:spPr>
          <a:xfrm flipV="1">
            <a:off x="3352799" y="3610707"/>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B44B9C5B-5C46-5921-B12B-E9692021978B}"/>
              </a:ext>
            </a:extLst>
          </p:cNvPr>
          <p:cNvCxnSpPr>
            <a:cxnSpLocks/>
          </p:cNvCxnSpPr>
          <p:nvPr/>
        </p:nvCxnSpPr>
        <p:spPr>
          <a:xfrm flipV="1">
            <a:off x="3528645" y="4102296"/>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0FC79748-0A27-59A4-CFFB-5C6EB0D008E5}"/>
              </a:ext>
            </a:extLst>
          </p:cNvPr>
          <p:cNvCxnSpPr>
            <a:cxnSpLocks/>
          </p:cNvCxnSpPr>
          <p:nvPr/>
        </p:nvCxnSpPr>
        <p:spPr>
          <a:xfrm flipV="1">
            <a:off x="7127630" y="2613465"/>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1584C6DA-3C14-1A66-79C8-27FC0AEA752D}"/>
              </a:ext>
            </a:extLst>
          </p:cNvPr>
          <p:cNvCxnSpPr>
            <a:cxnSpLocks/>
          </p:cNvCxnSpPr>
          <p:nvPr/>
        </p:nvCxnSpPr>
        <p:spPr>
          <a:xfrm flipV="1">
            <a:off x="7127630" y="3105834"/>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05BE185D-31F3-2791-6334-37164302B338}"/>
              </a:ext>
            </a:extLst>
          </p:cNvPr>
          <p:cNvCxnSpPr>
            <a:cxnSpLocks/>
          </p:cNvCxnSpPr>
          <p:nvPr/>
        </p:nvCxnSpPr>
        <p:spPr>
          <a:xfrm flipV="1">
            <a:off x="7022123" y="3609926"/>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A64E51C8-669F-728E-5DE4-3EB6D54F285A}"/>
              </a:ext>
            </a:extLst>
          </p:cNvPr>
          <p:cNvCxnSpPr>
            <a:cxnSpLocks/>
          </p:cNvCxnSpPr>
          <p:nvPr/>
        </p:nvCxnSpPr>
        <p:spPr>
          <a:xfrm flipV="1">
            <a:off x="7022123" y="4102296"/>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5D44D26E-3FD2-2F8E-C80D-FA4CAFD37264}"/>
              </a:ext>
            </a:extLst>
          </p:cNvPr>
          <p:cNvCxnSpPr>
            <a:cxnSpLocks/>
          </p:cNvCxnSpPr>
          <p:nvPr/>
        </p:nvCxnSpPr>
        <p:spPr>
          <a:xfrm flipV="1">
            <a:off x="8944706" y="3609926"/>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1AEA8E7B-A7A9-94E9-A504-9077A7793D78}"/>
              </a:ext>
            </a:extLst>
          </p:cNvPr>
          <p:cNvCxnSpPr>
            <a:cxnSpLocks/>
          </p:cNvCxnSpPr>
          <p:nvPr/>
        </p:nvCxnSpPr>
        <p:spPr>
          <a:xfrm flipV="1">
            <a:off x="10714891" y="3105834"/>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D256615A-B5B4-53F5-51A3-E46CC730031C}"/>
              </a:ext>
            </a:extLst>
          </p:cNvPr>
          <p:cNvCxnSpPr>
            <a:cxnSpLocks/>
          </p:cNvCxnSpPr>
          <p:nvPr/>
        </p:nvCxnSpPr>
        <p:spPr>
          <a:xfrm flipV="1">
            <a:off x="10714891" y="2613465"/>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652A4924-B198-4A6F-0A01-68ACBC225317}"/>
              </a:ext>
            </a:extLst>
          </p:cNvPr>
          <p:cNvCxnSpPr>
            <a:cxnSpLocks/>
          </p:cNvCxnSpPr>
          <p:nvPr/>
        </p:nvCxnSpPr>
        <p:spPr>
          <a:xfrm flipV="1">
            <a:off x="10714891" y="4102296"/>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E95D863A-1C49-6542-8F94-423A0ED1F930}"/>
              </a:ext>
            </a:extLst>
          </p:cNvPr>
          <p:cNvCxnSpPr>
            <a:cxnSpLocks/>
          </p:cNvCxnSpPr>
          <p:nvPr/>
        </p:nvCxnSpPr>
        <p:spPr>
          <a:xfrm flipV="1">
            <a:off x="3458306" y="4599744"/>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0268BD65-CC83-88CE-5679-445A35EA20C9}"/>
              </a:ext>
            </a:extLst>
          </p:cNvPr>
          <p:cNvCxnSpPr>
            <a:cxnSpLocks/>
          </p:cNvCxnSpPr>
          <p:nvPr/>
        </p:nvCxnSpPr>
        <p:spPr>
          <a:xfrm>
            <a:off x="5345721" y="4664221"/>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F0DA4ADF-BBFE-0B30-A2C3-F74ECA265BA0}"/>
              </a:ext>
            </a:extLst>
          </p:cNvPr>
          <p:cNvCxnSpPr>
            <a:cxnSpLocks/>
          </p:cNvCxnSpPr>
          <p:nvPr/>
        </p:nvCxnSpPr>
        <p:spPr>
          <a:xfrm flipV="1">
            <a:off x="7069013" y="4599744"/>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58BB1CD0-26B7-6E1A-8D97-D78C8DE7C848}"/>
              </a:ext>
            </a:extLst>
          </p:cNvPr>
          <p:cNvCxnSpPr>
            <a:cxnSpLocks/>
          </p:cNvCxnSpPr>
          <p:nvPr/>
        </p:nvCxnSpPr>
        <p:spPr>
          <a:xfrm flipV="1">
            <a:off x="8944706" y="4649370"/>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FB461B18-8286-D12A-4822-6A59967D7C12}"/>
              </a:ext>
            </a:extLst>
          </p:cNvPr>
          <p:cNvCxnSpPr>
            <a:cxnSpLocks/>
          </p:cNvCxnSpPr>
          <p:nvPr/>
        </p:nvCxnSpPr>
        <p:spPr>
          <a:xfrm>
            <a:off x="10714891" y="4649364"/>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76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1548DE-799C-5249-993D-87345FEA811E}"/>
              </a:ext>
            </a:extLst>
          </p:cNvPr>
          <p:cNvCxnSpPr>
            <a:cxnSpLocks/>
          </p:cNvCxnSpPr>
          <p:nvPr/>
        </p:nvCxnSpPr>
        <p:spPr>
          <a:xfrm>
            <a:off x="1885170" y="425750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1">
            <a:extLst>
              <a:ext uri="{FF2B5EF4-FFF2-40B4-BE49-F238E27FC236}">
                <a16:creationId xmlns:a16="http://schemas.microsoft.com/office/drawing/2014/main" id="{796483A5-BF6B-977F-58E9-543C4596C9FE}"/>
              </a:ext>
            </a:extLst>
          </p:cNvPr>
          <p:cNvSpPr txBox="1">
            <a:spLocks/>
          </p:cNvSpPr>
          <p:nvPr/>
        </p:nvSpPr>
        <p:spPr>
          <a:xfrm>
            <a:off x="814279" y="5884302"/>
            <a:ext cx="10803194" cy="973698"/>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GB" sz="1800" dirty="0">
                <a:solidFill>
                  <a:srgbClr val="12447D"/>
                </a:solidFill>
                <a:latin typeface="Calibri" panose="020F0502020204030204" pitchFamily="34" charset="0"/>
              </a:rPr>
              <a:t>Includes both airport (Scope 2) and tenant (Scope 3) electricity use. All emission figures exclude emissions from transmission and distribution (T&amp;D) losses.</a:t>
            </a:r>
          </a:p>
        </p:txBody>
      </p:sp>
      <p:sp>
        <p:nvSpPr>
          <p:cNvPr id="4" name="Title 1">
            <a:extLst>
              <a:ext uri="{FF2B5EF4-FFF2-40B4-BE49-F238E27FC236}">
                <a16:creationId xmlns:a16="http://schemas.microsoft.com/office/drawing/2014/main" id="{2921E75E-C6F0-71A1-969E-CDCED961CCB7}"/>
              </a:ext>
            </a:extLst>
          </p:cNvPr>
          <p:cNvSpPr txBox="1">
            <a:spLocks/>
          </p:cNvSpPr>
          <p:nvPr/>
        </p:nvSpPr>
        <p:spPr>
          <a:xfrm>
            <a:off x="796412" y="422523"/>
            <a:ext cx="10021530" cy="9736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66" b="1" kern="1200">
                <a:solidFill>
                  <a:schemeClr val="accent1"/>
                </a:solidFill>
                <a:latin typeface="+mj-lt"/>
                <a:ea typeface="+mj-ea"/>
                <a:cs typeface="+mj-cs"/>
              </a:defRPr>
            </a:lvl1pPr>
          </a:lstStyle>
          <a:p>
            <a:r>
              <a:rPr lang="en-GB" sz="4000" dirty="0">
                <a:solidFill>
                  <a:schemeClr val="tx2"/>
                </a:solidFill>
                <a:latin typeface="Calibri" panose="020F0502020204030204" pitchFamily="34" charset="0"/>
              </a:rPr>
              <a:t>Dundee Airport annual emissions trends (electricity and emissions)</a:t>
            </a:r>
          </a:p>
        </p:txBody>
      </p:sp>
      <p:graphicFrame>
        <p:nvGraphicFramePr>
          <p:cNvPr id="2" name="Chart 1">
            <a:extLst>
              <a:ext uri="{FF2B5EF4-FFF2-40B4-BE49-F238E27FC236}">
                <a16:creationId xmlns:a16="http://schemas.microsoft.com/office/drawing/2014/main" id="{72922D43-A596-4B5D-8F98-CA18E43D60E4}"/>
              </a:ext>
            </a:extLst>
          </p:cNvPr>
          <p:cNvGraphicFramePr>
            <a:graphicFrameLocks/>
          </p:cNvGraphicFramePr>
          <p:nvPr>
            <p:extLst>
              <p:ext uri="{D42A27DB-BD31-4B8C-83A1-F6EECF244321}">
                <p14:modId xmlns:p14="http://schemas.microsoft.com/office/powerpoint/2010/main" val="2411425957"/>
              </p:ext>
            </p:extLst>
          </p:nvPr>
        </p:nvGraphicFramePr>
        <p:xfrm>
          <a:off x="1100382" y="1555877"/>
          <a:ext cx="9717560" cy="4308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14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defTabSz="794744"/>
            <a:endParaRPr lang="en-GB" sz="1800" dirty="0">
              <a:solidFill>
                <a:srgbClr val="1A4596"/>
              </a:solidFill>
              <a:latin typeface="Calibri" panose="020F0502020204030204" pitchFamily="34" charset="0"/>
            </a:endParaRPr>
          </a:p>
          <a:p>
            <a:pPr defTabSz="794744"/>
            <a:endParaRPr lang="en-GB" sz="1800" dirty="0">
              <a:solidFill>
                <a:srgbClr val="1A4596"/>
              </a:solidFill>
              <a:latin typeface="Calibri" panose="020F0502020204030204" pitchFamily="34" charset="0"/>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116785"/>
          </a:xfrm>
          <a:prstGeom prst="rect">
            <a:avLst/>
          </a:prstGeom>
          <a:noFill/>
        </p:spPr>
        <p:txBody>
          <a:bodyPr wrap="square">
            <a:spAutoFit/>
          </a:bodyPr>
          <a:lstStyle/>
          <a:p>
            <a:pPr algn="just" defTabSz="794744">
              <a:spcAft>
                <a:spcPts val="272"/>
              </a:spcAft>
            </a:pPr>
            <a:r>
              <a:rPr lang="en-GB" sz="1600" dirty="0">
                <a:solidFill>
                  <a:srgbClr val="12447D"/>
                </a:solidFill>
                <a:latin typeface="Calibri" panose="020F0502020204030204" pitchFamily="34" charset="0"/>
              </a:rPr>
              <a:t>Emissions have been calculated in accordance with the Greenhouse Gas (GHG) Protocol Corporate Accounting and Reporting Standard and ISO 14064-1 to ACA Level 3 Standard. </a:t>
            </a:r>
          </a:p>
          <a:p>
            <a:pPr algn="just" defTabSz="794744">
              <a:spcAft>
                <a:spcPts val="272"/>
              </a:spcAft>
            </a:pPr>
            <a:endParaRPr lang="en-GB" sz="1600" dirty="0">
              <a:solidFill>
                <a:srgbClr val="12447D"/>
              </a:solidFill>
              <a:latin typeface="Calibri" panose="020F0502020204030204" pitchFamily="34" charset="0"/>
            </a:endParaRPr>
          </a:p>
          <a:p>
            <a:pPr algn="just" defTabSz="794744">
              <a:spcAft>
                <a:spcPts val="272"/>
              </a:spcAft>
            </a:pPr>
            <a:r>
              <a:rPr lang="en-GB" sz="1600" dirty="0">
                <a:solidFill>
                  <a:srgbClr val="12447D"/>
                </a:solidFill>
                <a:latin typeface="Calibri" panose="020F0502020204030204" pitchFamily="34" charset="0"/>
              </a:rPr>
              <a:t>All activity data for the emissions calculations was provided by HIAL staff from sources including monthly supplier invoices, internal environmental performance monitoring and financial reporting data. Waterman undertook independent quality assurance of all activity data and clarified discrepancies or unusual trends with HIAL. For some sources, activity data was not available therefore assumptions and estimates were used to determine activity values. These are explained further for each source below. Emissions were then calculated using the UK Government Greenhouse gas reporting: conversion factors 2024. </a:t>
            </a:r>
          </a:p>
          <a:p>
            <a:pPr algn="just" defTabSz="794744">
              <a:spcAft>
                <a:spcPts val="272"/>
              </a:spcAft>
            </a:pPr>
            <a:endParaRPr lang="en-GB" sz="1600" dirty="0">
              <a:solidFill>
                <a:srgbClr val="12447D"/>
              </a:solidFill>
              <a:latin typeface="Calibri" panose="020F0502020204030204" pitchFamily="34" charset="0"/>
            </a:endParaRPr>
          </a:p>
          <a:p>
            <a:pPr algn="just" defTabSz="794744">
              <a:spcAft>
                <a:spcPts val="600"/>
              </a:spcAft>
            </a:pPr>
            <a:r>
              <a:rPr lang="en-GB" sz="1600" dirty="0">
                <a:solidFill>
                  <a:srgbClr val="12447D"/>
                </a:solidFill>
                <a:latin typeface="Calibri" panose="020F0502020204030204" pitchFamily="34" charset="0"/>
              </a:rPr>
              <a:t>Emissions are classified in the following scopes: </a:t>
            </a:r>
          </a:p>
          <a:p>
            <a:pPr marL="285750" indent="-285750" algn="just" defTabSz="794744">
              <a:spcAft>
                <a:spcPts val="600"/>
              </a:spcAft>
              <a:buFont typeface="Arial" panose="020B0604020202020204" pitchFamily="34" charset="0"/>
              <a:buChar char="•"/>
            </a:pPr>
            <a:r>
              <a:rPr lang="en-GB" sz="1600" b="1" dirty="0">
                <a:solidFill>
                  <a:schemeClr val="tx2"/>
                </a:solidFill>
                <a:latin typeface="Calibri" panose="020F0502020204030204" pitchFamily="34" charset="0"/>
              </a:rPr>
              <a:t>SCOPE 1: </a:t>
            </a:r>
            <a:r>
              <a:rPr lang="en-GB" sz="1600" dirty="0">
                <a:solidFill>
                  <a:srgbClr val="12447D"/>
                </a:solidFill>
                <a:latin typeface="Calibri" panose="020F0502020204030204" pitchFamily="34" charset="0"/>
              </a:rPr>
              <a:t>Direct GHG emissions arising from sources that are owned or controlled by HIAL, where HIAL has direct influence through its actions. Emissions sources included are: natural gas use, company owned vehicles fuel use, refrigerant gas use (from leaks during maintenance or malfunction), fuel use for fire training and de-icer used by airport staff. </a:t>
            </a:r>
          </a:p>
          <a:p>
            <a:pPr marL="285750" indent="-285750" algn="just" defTabSz="794744">
              <a:spcAft>
                <a:spcPts val="272"/>
              </a:spcAft>
              <a:buFont typeface="Arial" panose="020B0604020202020204" pitchFamily="34" charset="0"/>
              <a:buChar char="•"/>
            </a:pPr>
            <a:r>
              <a:rPr lang="en-GB" sz="1600" b="1" dirty="0">
                <a:solidFill>
                  <a:schemeClr val="tx2"/>
                </a:solidFill>
                <a:latin typeface="Calibri" panose="020F0502020204030204" pitchFamily="34" charset="0"/>
              </a:rPr>
              <a:t>SCOPE 2: </a:t>
            </a:r>
            <a:r>
              <a:rPr lang="en-GB" sz="1600" dirty="0">
                <a:solidFill>
                  <a:srgbClr val="12447D"/>
                </a:solidFill>
                <a:latin typeface="Calibri" panose="020F0502020204030204" pitchFamily="34" charset="0"/>
              </a:rPr>
              <a:t>Emissions associated with the use of electricity from a third-party supplier of energy in the form of heat or electricity. HIAL can influence the amount of electricity it uses; however, it has little control over the generation of the electricity and these emissions are therefore classed as Scope 2. </a:t>
            </a:r>
          </a:p>
          <a:p>
            <a:pPr algn="just"/>
            <a:br>
              <a:rPr lang="en-GB" sz="1600" dirty="0">
                <a:effectLst/>
                <a:latin typeface="Calibri" panose="020F0502020204030204" pitchFamily="34" charset="0"/>
              </a:rPr>
            </a:br>
            <a:endParaRPr lang="en-GB" sz="1600" dirty="0">
              <a:solidFill>
                <a:srgbClr val="1A4596"/>
              </a:solidFill>
              <a:latin typeface="Calibri" panose="020F0502020204030204" pitchFamily="34" charset="0"/>
            </a:endParaRPr>
          </a:p>
          <a:p>
            <a:pPr algn="just" defTabSz="794744"/>
            <a:endParaRPr lang="en-GB" sz="1600" dirty="0">
              <a:solidFill>
                <a:srgbClr val="1A4596"/>
              </a:solidFill>
              <a:latin typeface="Calibri" panose="020F0502020204030204" pitchFamily="34" charset="0"/>
            </a:endParaRPr>
          </a:p>
        </p:txBody>
      </p:sp>
    </p:spTree>
    <p:extLst>
      <p:ext uri="{BB962C8B-B14F-4D97-AF65-F5344CB8AC3E}">
        <p14:creationId xmlns:p14="http://schemas.microsoft.com/office/powerpoint/2010/main" val="179691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677544" y="176237"/>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defTabSz="794744"/>
            <a:endParaRPr lang="en-GB" sz="1800" dirty="0">
              <a:solidFill>
                <a:srgbClr val="1A4596"/>
              </a:solidFill>
              <a:latin typeface="Calibri" panose="020F0502020204030204" pitchFamily="34" charset="0"/>
            </a:endParaRPr>
          </a:p>
          <a:p>
            <a:pPr defTabSz="794744"/>
            <a:endParaRPr lang="en-GB" sz="1800" dirty="0">
              <a:solidFill>
                <a:srgbClr val="1A4596"/>
              </a:solidFill>
              <a:latin typeface="Calibri" panose="020F0502020204030204" pitchFamily="34" charset="0"/>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756298"/>
            <a:ext cx="11373287" cy="6855723"/>
          </a:xfrm>
          <a:prstGeom prst="rect">
            <a:avLst/>
          </a:prstGeom>
          <a:noFill/>
        </p:spPr>
        <p:txBody>
          <a:bodyPr wrap="square">
            <a:spAutoFit/>
          </a:bodyPr>
          <a:lstStyle/>
          <a:p>
            <a:pPr marL="285750" indent="-285750" algn="just" defTabSz="794744">
              <a:spcAft>
                <a:spcPts val="600"/>
              </a:spcAft>
              <a:buFont typeface="Arial" panose="020B0604020202020204" pitchFamily="34" charset="0"/>
              <a:buChar char="•"/>
            </a:pPr>
            <a:r>
              <a:rPr lang="en-GB" sz="1600" b="1" dirty="0">
                <a:solidFill>
                  <a:schemeClr val="tx2"/>
                </a:solidFill>
                <a:latin typeface="Calibri" panose="020F0502020204030204" pitchFamily="34" charset="0"/>
              </a:rPr>
              <a:t>SCOPE 3: </a:t>
            </a:r>
            <a:r>
              <a:rPr lang="en-GB" sz="1600" dirty="0">
                <a:solidFill>
                  <a:srgbClr val="12447D"/>
                </a:solidFill>
                <a:latin typeface="Calibri" panose="020F0502020204030204" pitchFamily="34" charset="0"/>
              </a:rPr>
              <a:t>Emissions arising as an indirect consequence of the use of goods or services provided by HIAL. The airport does have some influence over Scope 3 emissions but the activities are not under its control. Sources included by the airport include aircraft (taxi, take-off, landing, auxiliary power usage), employees commuting to the airport, passenger surface access to the airport, airside vehicle activities by third party operators, waste disposal, water (supply and treatment), tenant electricity use, losses associated with the transmission and distribution of electricity, airport staff business travel, engine testing and aircraft de-icing by third party operators. </a:t>
            </a:r>
          </a:p>
          <a:p>
            <a:pPr marL="285750" indent="-285750" algn="just" defTabSz="794744">
              <a:spcAft>
                <a:spcPts val="272"/>
              </a:spcAft>
              <a:buFont typeface="Arial" panose="020B0604020202020204" pitchFamily="34" charset="0"/>
              <a:buChar char="•"/>
            </a:pPr>
            <a:r>
              <a:rPr lang="en-GB" sz="1600" b="1" dirty="0">
                <a:solidFill>
                  <a:schemeClr val="tx2"/>
                </a:solidFill>
                <a:effectLst/>
                <a:latin typeface="Calibri" panose="020F0502020204030204" pitchFamily="34" charset="0"/>
              </a:rPr>
              <a:t>OUTSIDE OF SCOPES</a:t>
            </a:r>
            <a:r>
              <a:rPr lang="en-GB" sz="1600" dirty="0">
                <a:solidFill>
                  <a:schemeClr val="tx2"/>
                </a:solidFill>
                <a:effectLst/>
                <a:latin typeface="Calibri" panose="020F0502020204030204" pitchFamily="34" charset="0"/>
              </a:rPr>
              <a:t>: </a:t>
            </a:r>
            <a:r>
              <a:rPr lang="en-GB" sz="1600" dirty="0">
                <a:solidFill>
                  <a:srgbClr val="12447D"/>
                </a:solidFill>
                <a:latin typeface="Calibri" panose="020F0502020204030204" pitchFamily="34" charset="0"/>
              </a:rPr>
              <a:t>Includes biogenic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 factors that account for the direct carbon dioxide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 impact of burning biomass and biofuels. For HIAL this includes the biogenic content of the petrol, diesel and wood pallets combusted for fire training. </a:t>
            </a:r>
          </a:p>
          <a:p>
            <a:pPr algn="just"/>
            <a:br>
              <a:rPr lang="en-GB" sz="1600" dirty="0">
                <a:solidFill>
                  <a:srgbClr val="12447D"/>
                </a:solidFill>
                <a:effectLst/>
                <a:latin typeface="Calibri" panose="020F0502020204030204" pitchFamily="34" charset="0"/>
              </a:rPr>
            </a:br>
            <a:r>
              <a:rPr lang="en-GB" sz="1600" dirty="0">
                <a:solidFill>
                  <a:srgbClr val="12447D"/>
                </a:solidFill>
                <a:latin typeface="Calibri" panose="020F0502020204030204" pitchFamily="34" charset="0"/>
              </a:rPr>
              <a:t>The approach to calculate or estimate emissions for each activity source is set out below. All emissions factors are sourced from the UK Government Greenhouse gas reporting: conversion factors 2024 unless stated otherwise. </a:t>
            </a:r>
          </a:p>
          <a:p>
            <a:pPr algn="just"/>
            <a:endParaRPr lang="en-GB" sz="1600" dirty="0">
              <a:solidFill>
                <a:schemeClr val="accent4"/>
              </a:solidFill>
              <a:effectLst/>
              <a:latin typeface="Calibri" panose="020F0502020204030204" pitchFamily="34" charset="0"/>
            </a:endParaRPr>
          </a:p>
          <a:p>
            <a:pPr algn="just"/>
            <a:r>
              <a:rPr lang="en-GB" sz="2000" b="1" dirty="0">
                <a:solidFill>
                  <a:schemeClr val="tx2"/>
                </a:solidFill>
                <a:latin typeface="Calibri" panose="020F0502020204030204" pitchFamily="34" charset="0"/>
              </a:rPr>
              <a:t>SCOPE 1</a:t>
            </a:r>
            <a:endParaRPr lang="en-GB" sz="2000" dirty="0">
              <a:solidFill>
                <a:schemeClr val="accent4"/>
              </a:solidFill>
              <a:latin typeface="Calibri" panose="020F0502020204030204" pitchFamily="34" charset="0"/>
            </a:endParaRPr>
          </a:p>
          <a:p>
            <a:pPr indent="-285750" algn="just">
              <a:buFont typeface="Arial" panose="020B0604020202020204" pitchFamily="34" charset="0"/>
              <a:buChar char="•"/>
            </a:pPr>
            <a:r>
              <a:rPr lang="en-GB" sz="1600" b="1" dirty="0">
                <a:solidFill>
                  <a:srgbClr val="12447D"/>
                </a:solidFill>
                <a:latin typeface="Calibri" panose="020F0502020204030204" pitchFamily="34" charset="0"/>
              </a:rPr>
              <a:t>Natural gas: </a:t>
            </a:r>
            <a:r>
              <a:rPr lang="en-GB" sz="1600" dirty="0">
                <a:solidFill>
                  <a:srgbClr val="12447D"/>
                </a:solidFill>
                <a:latin typeface="Calibri" panose="020F0502020204030204" pitchFamily="34" charset="0"/>
              </a:rPr>
              <a:t>Monthly kWh consumed were sourced from supplier reports. Multiplied by emissions factor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indent="-285750" algn="just">
              <a:buFont typeface="Arial" panose="020B0604020202020204" pitchFamily="34" charset="0"/>
              <a:buChar char="•"/>
            </a:pPr>
            <a:r>
              <a:rPr lang="en-GB" sz="1600" b="1" dirty="0">
                <a:solidFill>
                  <a:srgbClr val="12447D"/>
                </a:solidFill>
                <a:latin typeface="Calibri" panose="020F0502020204030204" pitchFamily="34" charset="0"/>
              </a:rPr>
              <a:t>Fuel: </a:t>
            </a:r>
            <a:r>
              <a:rPr lang="en-GB" sz="1600" dirty="0">
                <a:solidFill>
                  <a:srgbClr val="12447D"/>
                </a:solidFill>
                <a:latin typeface="Calibri" panose="020F0502020204030204" pitchFamily="34" charset="0"/>
              </a:rPr>
              <a:t>Monthly litres of fuel consumed were taken from supplier reports and fuel card data. Multiplied by emissions factor for each fuel type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indent="-285750" algn="just">
              <a:buFont typeface="Arial" panose="020B0604020202020204" pitchFamily="34" charset="0"/>
              <a:buChar char="•"/>
            </a:pPr>
            <a:r>
              <a:rPr lang="en-GB" sz="1600" b="1" dirty="0">
                <a:solidFill>
                  <a:srgbClr val="12447D"/>
                </a:solidFill>
                <a:latin typeface="Calibri" panose="020F0502020204030204" pitchFamily="34" charset="0"/>
              </a:rPr>
              <a:t>Refrigerants: </a:t>
            </a:r>
            <a:r>
              <a:rPr lang="en-GB" sz="1600" dirty="0">
                <a:solidFill>
                  <a:srgbClr val="12447D"/>
                </a:solidFill>
                <a:latin typeface="Calibri" panose="020F0502020204030204" pitchFamily="34" charset="0"/>
              </a:rPr>
              <a:t>Kilograms of any f-gases lost through leaks or top ups of equipment were identified from third party service sheets. Multiplied by emissions factor for each gas type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indent="-285750" algn="just">
              <a:buFont typeface="Arial" panose="020B0604020202020204" pitchFamily="34" charset="0"/>
              <a:buChar char="•"/>
            </a:pPr>
            <a:r>
              <a:rPr lang="en-GB" sz="1600" b="1" dirty="0">
                <a:solidFill>
                  <a:srgbClr val="12447D"/>
                </a:solidFill>
                <a:latin typeface="Calibri" panose="020F0502020204030204" pitchFamily="34" charset="0"/>
              </a:rPr>
              <a:t>Fire training:  </a:t>
            </a:r>
            <a:r>
              <a:rPr lang="en-GB" sz="1600" dirty="0">
                <a:solidFill>
                  <a:srgbClr val="12447D"/>
                </a:solidFill>
                <a:latin typeface="Calibri" panose="020F0502020204030204" pitchFamily="34" charset="0"/>
              </a:rPr>
              <a:t>Kilograms and litres of fuel used for fire training were taken from monthly HIAL records. Multiplied by emissions factor for each fuel type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indent="-285750" algn="just">
              <a:buFont typeface="Arial" panose="020B0604020202020204" pitchFamily="34" charset="0"/>
              <a:buChar char="•"/>
            </a:pPr>
            <a:r>
              <a:rPr lang="en-GB" sz="1600" b="1" dirty="0">
                <a:solidFill>
                  <a:srgbClr val="12447D"/>
                </a:solidFill>
                <a:latin typeface="Calibri" panose="020F0502020204030204" pitchFamily="34" charset="0"/>
              </a:rPr>
              <a:t>De-icer: </a:t>
            </a:r>
            <a:r>
              <a:rPr lang="en-GB" sz="1600" dirty="0">
                <a:solidFill>
                  <a:srgbClr val="12447D"/>
                </a:solidFill>
                <a:latin typeface="Calibri" panose="020F0502020204030204" pitchFamily="34" charset="0"/>
              </a:rPr>
              <a:t>Total litres of de-icer used at the airport were taken from HIAL records of daily usage. Emissions factor for undiluted glycol was taken from the ACERT tool and multiplied by usage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indent="-285750" algn="just">
              <a:buFont typeface="Arial" panose="020B0604020202020204" pitchFamily="34" charset="0"/>
              <a:buChar char="•"/>
            </a:pPr>
            <a:endParaRPr lang="en-GB" sz="1600" b="1" dirty="0">
              <a:solidFill>
                <a:schemeClr val="accent4"/>
              </a:solidFill>
              <a:latin typeface="Calibri" panose="020F0502020204030204" pitchFamily="34" charset="0"/>
            </a:endParaRPr>
          </a:p>
          <a:p>
            <a:pPr algn="just" rtl="0"/>
            <a:endParaRPr lang="en-GB" sz="1600" dirty="0">
              <a:solidFill>
                <a:schemeClr val="accent4"/>
              </a:solidFill>
              <a:effectLst/>
              <a:latin typeface="Calibri" panose="020F0502020204030204" pitchFamily="34" charset="0"/>
            </a:endParaRPr>
          </a:p>
          <a:p>
            <a:pPr algn="just"/>
            <a:br>
              <a:rPr lang="en-GB" sz="1600" dirty="0">
                <a:solidFill>
                  <a:schemeClr val="accent4"/>
                </a:solidFill>
                <a:effectLst/>
                <a:latin typeface="Calibri" panose="020F0502020204030204" pitchFamily="34" charset="0"/>
              </a:rPr>
            </a:br>
            <a:endParaRPr lang="en-GB" sz="1600" dirty="0">
              <a:solidFill>
                <a:schemeClr val="accent4"/>
              </a:solidFill>
              <a:latin typeface="Calibri" panose="020F0502020204030204" pitchFamily="34" charset="0"/>
            </a:endParaRPr>
          </a:p>
          <a:p>
            <a:pPr algn="just" defTabSz="794744"/>
            <a:endParaRPr lang="en-GB" sz="16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164504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defTabSz="794744"/>
            <a:endParaRPr lang="en-GB" sz="1800" dirty="0">
              <a:solidFill>
                <a:srgbClr val="1A4596"/>
              </a:solidFill>
              <a:latin typeface="Calibri" panose="020F0502020204030204" pitchFamily="34" charset="0"/>
            </a:endParaRPr>
          </a:p>
          <a:p>
            <a:pPr defTabSz="794744"/>
            <a:endParaRPr lang="en-GB" sz="1800" dirty="0">
              <a:solidFill>
                <a:srgbClr val="1A4596"/>
              </a:solidFill>
              <a:latin typeface="Calibri" panose="020F0502020204030204" pitchFamily="34" charset="0"/>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67026"/>
            <a:ext cx="11373287" cy="5755422"/>
          </a:xfrm>
          <a:prstGeom prst="rect">
            <a:avLst/>
          </a:prstGeom>
          <a:noFill/>
        </p:spPr>
        <p:txBody>
          <a:bodyPr wrap="square">
            <a:spAutoFit/>
          </a:bodyPr>
          <a:lstStyle/>
          <a:p>
            <a:pPr algn="just"/>
            <a:endParaRPr lang="en-GB" sz="1600" dirty="0">
              <a:effectLst/>
              <a:latin typeface="Calibri" panose="020F0502020204030204" pitchFamily="34" charset="0"/>
            </a:endParaRPr>
          </a:p>
          <a:p>
            <a:pPr algn="just"/>
            <a:r>
              <a:rPr lang="en-GB" sz="2000" b="1" dirty="0">
                <a:solidFill>
                  <a:schemeClr val="tx2"/>
                </a:solidFill>
                <a:latin typeface="Calibri" panose="020F0502020204030204" pitchFamily="34" charset="0"/>
              </a:rPr>
              <a:t>SCOPE 2: </a:t>
            </a:r>
          </a:p>
          <a:p>
            <a:pPr marL="285750" indent="-285750" algn="just">
              <a:buFont typeface="Arial" panose="020B0604020202020204" pitchFamily="34" charset="0"/>
              <a:buChar char="•"/>
            </a:pPr>
            <a:r>
              <a:rPr lang="en-GB" sz="1600" b="1" dirty="0">
                <a:solidFill>
                  <a:srgbClr val="12447D"/>
                </a:solidFill>
                <a:latin typeface="Calibri" panose="020F0502020204030204" pitchFamily="34" charset="0"/>
              </a:rPr>
              <a:t>Airport electricity</a:t>
            </a:r>
            <a:r>
              <a:rPr lang="en-GB" sz="1600" dirty="0">
                <a:solidFill>
                  <a:srgbClr val="12447D"/>
                </a:solidFill>
                <a:latin typeface="Calibri" panose="020F0502020204030204" pitchFamily="34" charset="0"/>
              </a:rPr>
              <a:t>: Total kWh consumed was sourced from supplier reports. This was validated against HIAL monthly environmental performance monitoring data. HIAL data was found to be slightly lower, therefore the higher (more conservative) supplier total was used. Multiplied by emissions factor for each fuel type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algn="just">
              <a:spcAft>
                <a:spcPts val="600"/>
              </a:spcAft>
            </a:pPr>
            <a:endParaRPr lang="en-GB" sz="2000" b="1" dirty="0">
              <a:solidFill>
                <a:schemeClr val="tx2"/>
              </a:solidFill>
              <a:latin typeface="Calibri" panose="020F0502020204030204" pitchFamily="34" charset="0"/>
            </a:endParaRPr>
          </a:p>
          <a:p>
            <a:pPr algn="just">
              <a:spcAft>
                <a:spcPts val="600"/>
              </a:spcAft>
            </a:pPr>
            <a:r>
              <a:rPr lang="en-GB" sz="2000" b="1" dirty="0">
                <a:solidFill>
                  <a:schemeClr val="tx2"/>
                </a:solidFill>
                <a:latin typeface="Calibri" panose="020F0502020204030204" pitchFamily="34" charset="0"/>
              </a:rPr>
              <a:t>SCOPE 3: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Landing Take-Off (LTO): </a:t>
            </a:r>
            <a:r>
              <a:rPr lang="en-GB" sz="1600" dirty="0">
                <a:solidFill>
                  <a:srgbClr val="12447D"/>
                </a:solidFill>
                <a:latin typeface="Calibri" panose="020F0502020204030204" pitchFamily="34" charset="0"/>
              </a:rPr>
              <a:t>Emissions from aircraft taxi, take-off and landing were calculated using the ACI Airport Carbon and Emissions Reporting Tool (ACERT) version 7.2338. Aircraft movement data was provided by HIAL, capturing every aircraft arrival and departure at Dundee Airport during the reporting period. Each flight movement was categorised by the relevant Aircraft Type in the ACERT tool, and the total number of movements of each aircraft type was inputted to the tool. Average taxi in and out time was estimated in co-ordination with HIAL staff and is assumed to be an average of 4 minutes (in + out). Time spent on APU (auxiliary power unit) was also estimated in co-ordination with HIAL staff and is assumed to be an average of 60 minutes (per LTO cycle). Total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for all LTOs were calculated by the ACERT tool.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Passenger surface access: </a:t>
            </a:r>
            <a:r>
              <a:rPr lang="en-GB" sz="1600" dirty="0">
                <a:solidFill>
                  <a:srgbClr val="12447D"/>
                </a:solidFill>
                <a:latin typeface="Calibri" panose="020F0502020204030204" pitchFamily="34" charset="0"/>
              </a:rPr>
              <a:t>An updated survey of passenger movements has not been completed since the previous carbon footprint report. Emissions from passenger surface access were therefore estimated by applying a decrease of 17% to total passenger access emissions from the previous reporting year, in line with a 17% decrease in passenger numbers this year.</a:t>
            </a:r>
            <a:endParaRPr lang="en-GB" sz="1600" b="1" dirty="0">
              <a:solidFill>
                <a:srgbClr val="12447D"/>
              </a:solidFill>
              <a:latin typeface="Calibri" panose="020F0502020204030204" pitchFamily="34" charset="0"/>
            </a:endParaRPr>
          </a:p>
          <a:p>
            <a:pPr algn="just"/>
            <a:endParaRPr lang="en-GB" sz="1600" dirty="0">
              <a:solidFill>
                <a:srgbClr val="1A4596"/>
              </a:solidFill>
              <a:latin typeface="Calibri" panose="020F0502020204030204" pitchFamily="34" charset="0"/>
            </a:endParaRPr>
          </a:p>
          <a:p>
            <a:pPr algn="just"/>
            <a:endParaRPr lang="en-GB" sz="1600" dirty="0">
              <a:solidFill>
                <a:srgbClr val="1A4596"/>
              </a:solidFill>
              <a:latin typeface="Calibri" panose="020F0502020204030204" pitchFamily="34" charset="0"/>
            </a:endParaRPr>
          </a:p>
          <a:p>
            <a:pPr marL="285750" indent="-285750" algn="just">
              <a:buFont typeface="Arial" panose="020B0604020202020204" pitchFamily="34" charset="0"/>
              <a:buChar char="•"/>
            </a:pPr>
            <a:endParaRPr lang="en-GB" sz="1600" dirty="0">
              <a:latin typeface="Calibri" panose="020F0502020204030204" pitchFamily="34" charset="0"/>
            </a:endParaRPr>
          </a:p>
          <a:p>
            <a:pPr algn="just" defTabSz="794744"/>
            <a:endParaRPr lang="en-GB" sz="1600" dirty="0">
              <a:solidFill>
                <a:srgbClr val="1A4596"/>
              </a:solidFill>
              <a:latin typeface="Calibri" panose="020F0502020204030204" pitchFamily="34" charset="0"/>
            </a:endParaRPr>
          </a:p>
        </p:txBody>
      </p:sp>
    </p:spTree>
    <p:extLst>
      <p:ext uri="{BB962C8B-B14F-4D97-AF65-F5344CB8AC3E}">
        <p14:creationId xmlns:p14="http://schemas.microsoft.com/office/powerpoint/2010/main" val="332352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defTabSz="794744"/>
            <a:endParaRPr lang="en-GB" sz="1800" dirty="0">
              <a:solidFill>
                <a:srgbClr val="1A4596"/>
              </a:solidFill>
              <a:latin typeface="Calibri" panose="020F0502020204030204" pitchFamily="34" charset="0"/>
            </a:endParaRPr>
          </a:p>
          <a:p>
            <a:pPr defTabSz="794744"/>
            <a:endParaRPr lang="en-GB" sz="1800" dirty="0">
              <a:solidFill>
                <a:srgbClr val="1A4596"/>
              </a:solidFill>
              <a:latin typeface="Calibri" panose="020F0502020204030204" pitchFamily="34" charset="0"/>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559471" y="1032286"/>
            <a:ext cx="11609433" cy="4416594"/>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Electricity WTT, T&amp;D, Fuels WTT: </a:t>
            </a:r>
            <a:r>
              <a:rPr lang="en-GB" sz="1600" dirty="0">
                <a:solidFill>
                  <a:srgbClr val="12447D"/>
                </a:solidFill>
                <a:latin typeface="Calibri" panose="020F0502020204030204" pitchFamily="34" charset="0"/>
              </a:rPr>
              <a:t>Consumption totals were taken from the Scope 1 (fuels) and Scope 2 (electricity) categories, multiplied by emissions factor for WTT and T&amp;D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endParaRPr lang="en-GB" sz="1600" b="1" dirty="0">
              <a:solidFill>
                <a:srgbClr val="12447D"/>
              </a:solidFill>
              <a:latin typeface="Calibri" panose="020F0502020204030204" pitchFamily="34" charset="0"/>
            </a:endParaRP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Waste disposal: </a:t>
            </a:r>
            <a:r>
              <a:rPr lang="en-GB" sz="1600" dirty="0">
                <a:solidFill>
                  <a:srgbClr val="12447D"/>
                </a:solidFill>
                <a:latin typeface="Calibri" panose="020F0502020204030204" pitchFamily="34" charset="0"/>
              </a:rPr>
              <a:t>HIAL internal records of the number of bins, volume and frequency of collection were used to determine the total m</a:t>
            </a:r>
            <a:r>
              <a:rPr lang="en-GB" sz="1600" baseline="30000" dirty="0">
                <a:solidFill>
                  <a:srgbClr val="12447D"/>
                </a:solidFill>
                <a:latin typeface="Calibri" panose="020F0502020204030204" pitchFamily="34" charset="0"/>
              </a:rPr>
              <a:t>3</a:t>
            </a:r>
            <a:r>
              <a:rPr lang="en-GB" sz="1600" dirty="0">
                <a:solidFill>
                  <a:srgbClr val="12447D"/>
                </a:solidFill>
                <a:latin typeface="Calibri" panose="020F0502020204030204" pitchFamily="34" charset="0"/>
              </a:rPr>
              <a:t> of waste disposed of. All bins were assumed to be full when emptied therefore quantities are likely to be significantly over-reported. Volume (m</a:t>
            </a:r>
            <a:r>
              <a:rPr lang="en-GB" sz="1600" baseline="30000" dirty="0">
                <a:solidFill>
                  <a:srgbClr val="12447D"/>
                </a:solidFill>
                <a:latin typeface="Calibri" panose="020F0502020204030204" pitchFamily="34" charset="0"/>
              </a:rPr>
              <a:t>3</a:t>
            </a:r>
            <a:r>
              <a:rPr lang="en-GB" sz="1600" dirty="0">
                <a:solidFill>
                  <a:srgbClr val="12447D"/>
                </a:solidFill>
                <a:latin typeface="Calibri" panose="020F0502020204030204" pitchFamily="34" charset="0"/>
              </a:rPr>
              <a:t>) was converted to weight (tonnes) using conversion factors from Draft 16 UK Waste Classification Scheme (DEFRA). Multiplied by emissions factor for each waste type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Staff commute: </a:t>
            </a:r>
            <a:r>
              <a:rPr lang="en-GB" sz="1600" dirty="0">
                <a:solidFill>
                  <a:srgbClr val="12447D"/>
                </a:solidFill>
                <a:latin typeface="Calibri" panose="020F0502020204030204" pitchFamily="34" charset="0"/>
              </a:rPr>
              <a:t>An updated survey of staff commuting has not been completed since the previous carbon footprint report. Emissions from staff commuting were therefore estimated by applying a downturn of 12% to total staff commute emissions from the previous reporting year, in line with a downturn in staff (FTE) at Inverness of 12% at the end of this reporting year.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Aircraft engine tests: </a:t>
            </a:r>
            <a:r>
              <a:rPr lang="en-GB" sz="1600" dirty="0">
                <a:solidFill>
                  <a:srgbClr val="12447D"/>
                </a:solidFill>
                <a:latin typeface="Calibri" panose="020F0502020204030204" pitchFamily="34" charset="0"/>
              </a:rPr>
              <a:t>There were no engine tests at Dundee Airport during the reporting year.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Water use and treatment: </a:t>
            </a:r>
            <a:r>
              <a:rPr lang="en-GB" sz="1600" dirty="0">
                <a:solidFill>
                  <a:srgbClr val="12447D"/>
                </a:solidFill>
                <a:latin typeface="Calibri" panose="020F0502020204030204" pitchFamily="34" charset="0"/>
              </a:rPr>
              <a:t>Total volume (m</a:t>
            </a:r>
            <a:r>
              <a:rPr lang="en-GB" sz="1600" baseline="30000" dirty="0">
                <a:solidFill>
                  <a:srgbClr val="12447D"/>
                </a:solidFill>
                <a:latin typeface="Calibri" panose="020F0502020204030204" pitchFamily="34" charset="0"/>
              </a:rPr>
              <a:t>3</a:t>
            </a:r>
            <a:r>
              <a:rPr lang="en-GB" sz="1600" dirty="0">
                <a:solidFill>
                  <a:srgbClr val="12447D"/>
                </a:solidFill>
                <a:latin typeface="Calibri" panose="020F0502020204030204" pitchFamily="34" charset="0"/>
              </a:rPr>
              <a:t>) of water consumption was taken from supplier reports. This was validated against HIAL monthly environmental performance monitoring data. HIAL data was found to be higher therefore this more conservative figure was used, however consumption based on the source data was significantly lower than previous reporting years. The supplier was unable to provide updated data, therefore water consumption is likely to be significantly under-reported in this reporting year. The volume for wastewater treatment was calculated as 95% of total consumption. Multiplied by emissions factor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endParaRPr lang="en-GB" sz="1600" b="1" dirty="0">
              <a:solidFill>
                <a:srgbClr val="12447D"/>
              </a:solidFill>
              <a:latin typeface="Calibri" panose="020F0502020204030204" pitchFamily="34" charset="0"/>
            </a:endParaRPr>
          </a:p>
          <a:p>
            <a:pPr algn="just">
              <a:spcAft>
                <a:spcPts val="600"/>
              </a:spcAft>
            </a:pPr>
            <a:endParaRPr lang="en-GB" sz="1600" dirty="0">
              <a:solidFill>
                <a:srgbClr val="1A4596"/>
              </a:solidFill>
              <a:latin typeface="Calibri" panose="020F0502020204030204" pitchFamily="34" charset="0"/>
            </a:endParaRPr>
          </a:p>
        </p:txBody>
      </p:sp>
    </p:spTree>
    <p:extLst>
      <p:ext uri="{BB962C8B-B14F-4D97-AF65-F5344CB8AC3E}">
        <p14:creationId xmlns:p14="http://schemas.microsoft.com/office/powerpoint/2010/main" val="368776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6" name="TextBox 5">
            <a:extLst>
              <a:ext uri="{FF2B5EF4-FFF2-40B4-BE49-F238E27FC236}">
                <a16:creationId xmlns:a16="http://schemas.microsoft.com/office/drawing/2014/main" id="{BA5DFA0E-D49D-B65D-4977-518B81B27C3F}"/>
              </a:ext>
            </a:extLst>
          </p:cNvPr>
          <p:cNvSpPr txBox="1"/>
          <p:nvPr/>
        </p:nvSpPr>
        <p:spPr>
          <a:xfrm>
            <a:off x="647881" y="1039543"/>
            <a:ext cx="11282182" cy="4047262"/>
          </a:xfrm>
          <a:prstGeom prst="rect">
            <a:avLst/>
          </a:prstGeom>
          <a:noFill/>
        </p:spPr>
        <p:txBody>
          <a:bodyPr wrap="square">
            <a:spAutoFit/>
          </a:bodyPr>
          <a:lstStyle/>
          <a:p>
            <a:pPr algn="just">
              <a:spcAft>
                <a:spcPts val="600"/>
              </a:spcAft>
            </a:pPr>
            <a:r>
              <a:rPr lang="en-GB" sz="2000" b="1" dirty="0">
                <a:solidFill>
                  <a:schemeClr val="tx2"/>
                </a:solidFill>
                <a:latin typeface="Calibri" panose="020F0502020204030204" pitchFamily="34" charset="0"/>
              </a:rPr>
              <a:t>SCOPE 3:</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Business travel: </a:t>
            </a:r>
            <a:r>
              <a:rPr lang="en-GB" sz="1600" dirty="0">
                <a:solidFill>
                  <a:srgbClr val="12447D"/>
                </a:solidFill>
                <a:latin typeface="Calibri" panose="020F0502020204030204" pitchFamily="34" charset="0"/>
              </a:rPr>
              <a:t>Emissions from business travel activities were calculated based on business expenses spend data at group level and apportioned to Inverness based on FTE share. For fuel purchases where fuel type was not known, it is assumed 50% of spend is petrol and 50% is diesel. As only aggregated data on rail and ferry expenses was available, HIAL have determined a split of two-thirds rail and one-third ferry. The Sustainable Scotland Network Carbon Footprint and Project Register (CFPR) tool was used to determine costs per unit of distance travelled for the five categories of public transport (air, ferry, rail, bus and taxi). Activity data was multiplied by emissions factor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for each business travel type. Total emissions from each travel type were then multiplied by 0.08, reflecting 8% of HIAL staff located at Dundee Airport. Therefore, total emissions for business travel are indicative only. </a:t>
            </a:r>
          </a:p>
          <a:p>
            <a:pPr algn="just">
              <a:spcAft>
                <a:spcPts val="600"/>
              </a:spcAft>
            </a:pPr>
            <a:endParaRPr lang="en-GB" sz="1600" b="1" dirty="0">
              <a:solidFill>
                <a:schemeClr val="tx2"/>
              </a:solidFill>
              <a:latin typeface="Calibri" panose="020F0502020204030204" pitchFamily="34" charset="0"/>
            </a:endParaRPr>
          </a:p>
          <a:p>
            <a:pPr algn="just">
              <a:spcAft>
                <a:spcPts val="600"/>
              </a:spcAft>
            </a:pPr>
            <a:r>
              <a:rPr lang="en-GB" sz="2000" b="1" dirty="0">
                <a:solidFill>
                  <a:schemeClr val="tx2"/>
                </a:solidFill>
                <a:latin typeface="Calibri" panose="020F0502020204030204" pitchFamily="34" charset="0"/>
              </a:rPr>
              <a:t>OUTSIDE OF SCOPES: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Petrol, diesel, wood: </a:t>
            </a:r>
            <a:r>
              <a:rPr lang="en-GB" sz="1600" dirty="0">
                <a:solidFill>
                  <a:srgbClr val="12447D"/>
                </a:solidFill>
                <a:latin typeface="Calibri" panose="020F0502020204030204" pitchFamily="34" charset="0"/>
              </a:rPr>
              <a:t>Consumption totals taken from Scope 1 (fuel use and fire training) and multiplied by biogenic emissions factors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a:t>
            </a:r>
            <a:r>
              <a:rPr lang="en-GB" sz="1600" b="1" dirty="0">
                <a:solidFill>
                  <a:srgbClr val="12447D"/>
                </a:solidFill>
                <a:latin typeface="Calibri" panose="020F0502020204030204" pitchFamily="34" charset="0"/>
              </a:rPr>
              <a:t> </a:t>
            </a:r>
          </a:p>
          <a:p>
            <a:pPr algn="just">
              <a:spcAft>
                <a:spcPts val="600"/>
              </a:spcAft>
            </a:pPr>
            <a:endParaRPr lang="en-GB" sz="16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21103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5F88BE-B6F4-A617-F7AF-D1B472B979C2}"/>
              </a:ext>
            </a:extLst>
          </p:cNvPr>
          <p:cNvSpPr>
            <a:spLocks noGrp="1"/>
          </p:cNvSpPr>
          <p:nvPr>
            <p:ph type="ftr" sz="quarter" idx="53"/>
          </p:nvPr>
        </p:nvSpPr>
        <p:spPr/>
        <p:txBody>
          <a:bodyPr/>
          <a:lstStyle/>
          <a:p>
            <a:r>
              <a:rPr lang="en-GB" noProof="0" dirty="0"/>
              <a:t>watermangroup.com</a:t>
            </a:r>
          </a:p>
        </p:txBody>
      </p:sp>
      <p:sp>
        <p:nvSpPr>
          <p:cNvPr id="12" name="Title 1">
            <a:extLst>
              <a:ext uri="{FF2B5EF4-FFF2-40B4-BE49-F238E27FC236}">
                <a16:creationId xmlns:a16="http://schemas.microsoft.com/office/drawing/2014/main" id="{03A0CE2F-B520-23CF-7631-9FD3CB974C1A}"/>
              </a:ext>
            </a:extLst>
          </p:cNvPr>
          <p:cNvSpPr txBox="1">
            <a:spLocks/>
          </p:cNvSpPr>
          <p:nvPr/>
        </p:nvSpPr>
        <p:spPr>
          <a:xfrm>
            <a:off x="907590" y="448326"/>
            <a:ext cx="2301123" cy="492411"/>
          </a:xfrm>
          <a:prstGeom prst="rect">
            <a:avLst/>
          </a:prstGeom>
        </p:spPr>
        <p:txBody>
          <a:bodyPr lIns="0" tIns="0" rIns="0" bIns="0"/>
          <a:lstStyle>
            <a:lvl1pPr algn="l" defTabSz="801886" rtl="0" eaLnBrk="1" latinLnBrk="0" hangingPunct="1">
              <a:lnSpc>
                <a:spcPct val="90000"/>
              </a:lnSpc>
              <a:spcBef>
                <a:spcPct val="0"/>
              </a:spcBef>
              <a:buNone/>
              <a:defRPr sz="3600" kern="1200">
                <a:solidFill>
                  <a:schemeClr val="bg1"/>
                </a:solidFill>
                <a:latin typeface="+mj-lt"/>
                <a:ea typeface="+mj-ea"/>
                <a:cs typeface="+mj-cs"/>
              </a:defRPr>
            </a:lvl1pPr>
          </a:lstStyle>
          <a:p>
            <a:r>
              <a:rPr lang="en-GB" b="1" dirty="0">
                <a:solidFill>
                  <a:srgbClr val="FFFFFF"/>
                </a:solidFill>
                <a:latin typeface="Calibri" panose="020F0502020204030204" pitchFamily="34" charset="0"/>
              </a:rPr>
              <a:t>Contents</a:t>
            </a:r>
          </a:p>
        </p:txBody>
      </p:sp>
      <p:graphicFrame>
        <p:nvGraphicFramePr>
          <p:cNvPr id="4" name="Table 3">
            <a:extLst>
              <a:ext uri="{FF2B5EF4-FFF2-40B4-BE49-F238E27FC236}">
                <a16:creationId xmlns:a16="http://schemas.microsoft.com/office/drawing/2014/main" id="{689879FF-A61C-487D-E97C-48D1D4586CAA}"/>
              </a:ext>
            </a:extLst>
          </p:cNvPr>
          <p:cNvGraphicFramePr>
            <a:graphicFrameLocks noGrp="1"/>
          </p:cNvGraphicFramePr>
          <p:nvPr>
            <p:extLst>
              <p:ext uri="{D42A27DB-BD31-4B8C-83A1-F6EECF244321}">
                <p14:modId xmlns:p14="http://schemas.microsoft.com/office/powerpoint/2010/main" val="3205421448"/>
              </p:ext>
            </p:extLst>
          </p:nvPr>
        </p:nvGraphicFramePr>
        <p:xfrm>
          <a:off x="667726" y="1634067"/>
          <a:ext cx="6054544" cy="3591560"/>
        </p:xfrm>
        <a:graphic>
          <a:graphicData uri="http://schemas.openxmlformats.org/drawingml/2006/table">
            <a:tbl>
              <a:tblPr firstRow="1" bandRow="1">
                <a:tableStyleId>{5940675A-B579-460E-94D1-54222C63F5DA}</a:tableStyleId>
              </a:tblPr>
              <a:tblGrid>
                <a:gridCol w="4576592">
                  <a:extLst>
                    <a:ext uri="{9D8B030D-6E8A-4147-A177-3AD203B41FA5}">
                      <a16:colId xmlns:a16="http://schemas.microsoft.com/office/drawing/2014/main" val="595251595"/>
                    </a:ext>
                  </a:extLst>
                </a:gridCol>
                <a:gridCol w="1477952">
                  <a:extLst>
                    <a:ext uri="{9D8B030D-6E8A-4147-A177-3AD203B41FA5}">
                      <a16:colId xmlns:a16="http://schemas.microsoft.com/office/drawing/2014/main" val="14283068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Introduction</a:t>
                      </a:r>
                    </a:p>
                  </a:txBody>
                  <a:tcPr/>
                </a:tc>
                <a:tc>
                  <a:txBody>
                    <a:bodyPr/>
                    <a:lstStyle/>
                    <a:p>
                      <a:pPr algn="ctr"/>
                      <a:r>
                        <a:rPr lang="en-GB" dirty="0">
                          <a:latin typeface="Calibri" panose="020F0502020204030204" pitchFamily="34" charset="0"/>
                        </a:rPr>
                        <a:t>3</a:t>
                      </a:r>
                    </a:p>
                  </a:txBody>
                  <a:tcPr/>
                </a:tc>
                <a:extLst>
                  <a:ext uri="{0D108BD9-81ED-4DB2-BD59-A6C34878D82A}">
                    <a16:rowId xmlns:a16="http://schemas.microsoft.com/office/drawing/2014/main" val="2990270574"/>
                  </a:ext>
                </a:extLst>
              </a:tr>
              <a:tr h="370840">
                <a:tc>
                  <a:txBody>
                    <a:bodyPr/>
                    <a:lstStyle/>
                    <a:p>
                      <a:r>
                        <a:rPr lang="en-GB" dirty="0">
                          <a:latin typeface="Calibri" panose="020F0502020204030204" pitchFamily="34" charset="0"/>
                        </a:rPr>
                        <a:t>Methodology overview</a:t>
                      </a:r>
                    </a:p>
                  </a:txBody>
                  <a:tcPr/>
                </a:tc>
                <a:tc>
                  <a:txBody>
                    <a:bodyPr/>
                    <a:lstStyle/>
                    <a:p>
                      <a:pPr algn="ctr"/>
                      <a:r>
                        <a:rPr lang="en-GB" dirty="0">
                          <a:latin typeface="Calibri" panose="020F0502020204030204" pitchFamily="34" charset="0"/>
                        </a:rPr>
                        <a:t>4</a:t>
                      </a:r>
                    </a:p>
                  </a:txBody>
                  <a:tcPr/>
                </a:tc>
                <a:extLst>
                  <a:ext uri="{0D108BD9-81ED-4DB2-BD59-A6C34878D82A}">
                    <a16:rowId xmlns:a16="http://schemas.microsoft.com/office/drawing/2014/main" val="1868816992"/>
                  </a:ext>
                </a:extLst>
              </a:tr>
              <a:tr h="370840">
                <a:tc>
                  <a:txBody>
                    <a:bodyPr/>
                    <a:lstStyle/>
                    <a:p>
                      <a:r>
                        <a:rPr lang="en-GB" dirty="0">
                          <a:latin typeface="Calibri" panose="020F0502020204030204" pitchFamily="34" charset="0"/>
                        </a:rPr>
                        <a:t>Dundee Airport 2024 Footprint: </a:t>
                      </a:r>
                    </a:p>
                    <a:p>
                      <a:pPr marL="285750" indent="-285750">
                        <a:buFontTx/>
                        <a:buChar char="-"/>
                      </a:pPr>
                      <a:r>
                        <a:rPr lang="en-GB" dirty="0">
                          <a:latin typeface="Calibri" panose="020F0502020204030204" pitchFamily="34" charset="0"/>
                          <a:cs typeface="Calibri" panose="020F0502020204030204" pitchFamily="34" charset="0"/>
                        </a:rPr>
                        <a:t>Summary</a:t>
                      </a:r>
                    </a:p>
                    <a:p>
                      <a:pPr marL="285750" indent="-285750">
                        <a:buFontTx/>
                        <a:buChar char="-"/>
                      </a:pPr>
                      <a:r>
                        <a:rPr lang="en-GB" dirty="0">
                          <a:latin typeface="Calibri" panose="020F0502020204030204" pitchFamily="34" charset="0"/>
                          <a:cs typeface="Calibri" panose="020F0502020204030204" pitchFamily="34" charset="0"/>
                        </a:rPr>
                        <a:t>By emissions source</a:t>
                      </a:r>
                    </a:p>
                    <a:p>
                      <a:pPr marL="285750" indent="-285750">
                        <a:buFontTx/>
                        <a:buChar char="-"/>
                      </a:pPr>
                      <a:r>
                        <a:rPr lang="en-GB" dirty="0">
                          <a:latin typeface="Calibri" panose="020F0502020204030204" pitchFamily="34" charset="0"/>
                          <a:cs typeface="Calibri" panose="020F0502020204030204" pitchFamily="34" charset="0"/>
                        </a:rPr>
                        <a:t>Scope 1 emissions</a:t>
                      </a:r>
                    </a:p>
                    <a:p>
                      <a:pPr marL="285750" indent="-285750">
                        <a:buFontTx/>
                        <a:buChar char="-"/>
                      </a:pPr>
                      <a:r>
                        <a:rPr lang="en-GB" dirty="0">
                          <a:latin typeface="Calibri" panose="020F0502020204030204" pitchFamily="34" charset="0"/>
                          <a:cs typeface="Calibri" panose="020F0502020204030204" pitchFamily="34" charset="0"/>
                        </a:rPr>
                        <a:t>Scope 2 emissions</a:t>
                      </a:r>
                    </a:p>
                    <a:p>
                      <a:pPr marL="285750" indent="-285750">
                        <a:buFontTx/>
                        <a:buChar char="-"/>
                      </a:pPr>
                      <a:r>
                        <a:rPr lang="en-GB" dirty="0">
                          <a:latin typeface="Calibri" panose="020F0502020204030204" pitchFamily="34" charset="0"/>
                          <a:cs typeface="Calibri" panose="020F0502020204030204" pitchFamily="34" charset="0"/>
                        </a:rPr>
                        <a:t>Scope 3 emissions</a:t>
                      </a:r>
                    </a:p>
                  </a:txBody>
                  <a:tcPr/>
                </a:tc>
                <a:tc>
                  <a:txBody>
                    <a:bodyPr/>
                    <a:lstStyle/>
                    <a:p>
                      <a:pPr algn="ctr"/>
                      <a:r>
                        <a:rPr lang="en-GB" dirty="0">
                          <a:latin typeface="Calibri" panose="020F0502020204030204" pitchFamily="34" charset="0"/>
                        </a:rPr>
                        <a:t>5</a:t>
                      </a:r>
                    </a:p>
                  </a:txBody>
                  <a:tcPr/>
                </a:tc>
                <a:extLst>
                  <a:ext uri="{0D108BD9-81ED-4DB2-BD59-A6C34878D82A}">
                    <a16:rowId xmlns:a16="http://schemas.microsoft.com/office/drawing/2014/main" val="220333156"/>
                  </a:ext>
                </a:extLst>
              </a:tr>
              <a:tr h="370840">
                <a:tc>
                  <a:txBody>
                    <a:bodyPr/>
                    <a:lstStyle/>
                    <a:p>
                      <a:pPr marL="0" indent="0">
                        <a:buFontTx/>
                        <a:buNone/>
                      </a:pPr>
                      <a:r>
                        <a:rPr lang="en-GB" dirty="0">
                          <a:latin typeface="Calibri" panose="020F0502020204030204" pitchFamily="34" charset="0"/>
                        </a:rPr>
                        <a:t>Dundee Airport 2024 Footprint: market-based</a:t>
                      </a:r>
                    </a:p>
                  </a:txBody>
                  <a:tcPr/>
                </a:tc>
                <a:tc>
                  <a:txBody>
                    <a:bodyPr/>
                    <a:lstStyle/>
                    <a:p>
                      <a:pPr algn="ctr"/>
                      <a:r>
                        <a:rPr lang="en-GB" dirty="0">
                          <a:latin typeface="Calibri" panose="020F0502020204030204" pitchFamily="34" charset="0"/>
                        </a:rPr>
                        <a:t>10</a:t>
                      </a:r>
                    </a:p>
                  </a:txBody>
                  <a:tcPr/>
                </a:tc>
                <a:extLst>
                  <a:ext uri="{0D108BD9-81ED-4DB2-BD59-A6C34878D82A}">
                    <a16:rowId xmlns:a16="http://schemas.microsoft.com/office/drawing/2014/main" val="3049283885"/>
                  </a:ext>
                </a:extLst>
              </a:tr>
              <a:tr h="370840">
                <a:tc>
                  <a:txBody>
                    <a:bodyPr/>
                    <a:lstStyle/>
                    <a:p>
                      <a:r>
                        <a:rPr lang="en-GB" dirty="0">
                          <a:latin typeface="Calibri" panose="020F0502020204030204" pitchFamily="34" charset="0"/>
                        </a:rPr>
                        <a:t>Dundee Airport annual emissions trends</a:t>
                      </a:r>
                    </a:p>
                  </a:txBody>
                  <a:tcPr/>
                </a:tc>
                <a:tc>
                  <a:txBody>
                    <a:bodyPr/>
                    <a:lstStyle/>
                    <a:p>
                      <a:pPr algn="ctr"/>
                      <a:r>
                        <a:rPr lang="en-GB" dirty="0">
                          <a:latin typeface="Calibri" panose="020F0502020204030204" pitchFamily="34" charset="0"/>
                        </a:rPr>
                        <a:t>11</a:t>
                      </a:r>
                    </a:p>
                  </a:txBody>
                  <a:tcPr/>
                </a:tc>
                <a:extLst>
                  <a:ext uri="{0D108BD9-81ED-4DB2-BD59-A6C34878D82A}">
                    <a16:rowId xmlns:a16="http://schemas.microsoft.com/office/drawing/2014/main" val="36394086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Annex 1 - Methodology</a:t>
                      </a:r>
                    </a:p>
                  </a:txBody>
                  <a:tcPr/>
                </a:tc>
                <a:tc>
                  <a:txBody>
                    <a:bodyPr/>
                    <a:lstStyle/>
                    <a:p>
                      <a:pPr algn="ctr"/>
                      <a:r>
                        <a:rPr lang="en-GB" dirty="0">
                          <a:latin typeface="Calibri" panose="020F0502020204030204" pitchFamily="34" charset="0"/>
                        </a:rPr>
                        <a:t>14</a:t>
                      </a:r>
                    </a:p>
                  </a:txBody>
                  <a:tcPr/>
                </a:tc>
                <a:extLst>
                  <a:ext uri="{0D108BD9-81ED-4DB2-BD59-A6C34878D82A}">
                    <a16:rowId xmlns:a16="http://schemas.microsoft.com/office/drawing/2014/main" val="3976890846"/>
                  </a:ext>
                </a:extLst>
              </a:tr>
            </a:tbl>
          </a:graphicData>
        </a:graphic>
      </p:graphicFrame>
      <p:sp>
        <p:nvSpPr>
          <p:cNvPr id="11" name="Title 1">
            <a:extLst>
              <a:ext uri="{FF2B5EF4-FFF2-40B4-BE49-F238E27FC236}">
                <a16:creationId xmlns:a16="http://schemas.microsoft.com/office/drawing/2014/main" id="{331CFF7B-91EF-EFC1-D178-897014AF36A9}"/>
              </a:ext>
            </a:extLst>
          </p:cNvPr>
          <p:cNvSpPr>
            <a:spLocks noGrp="1"/>
          </p:cNvSpPr>
          <p:nvPr>
            <p:ph type="title"/>
          </p:nvPr>
        </p:nvSpPr>
        <p:spPr>
          <a:xfrm>
            <a:off x="782024" y="490160"/>
            <a:ext cx="6054545" cy="973698"/>
          </a:xfrm>
        </p:spPr>
        <p:txBody>
          <a:bodyPr/>
          <a:lstStyle/>
          <a:p>
            <a:r>
              <a:rPr lang="en-GB" sz="4000" dirty="0">
                <a:solidFill>
                  <a:schemeClr val="tx2"/>
                </a:solidFill>
              </a:rPr>
              <a:t>Contents </a:t>
            </a:r>
          </a:p>
        </p:txBody>
      </p:sp>
      <p:pic>
        <p:nvPicPr>
          <p:cNvPr id="7" name="Picture Placeholder 6">
            <a:extLst>
              <a:ext uri="{FF2B5EF4-FFF2-40B4-BE49-F238E27FC236}">
                <a16:creationId xmlns:a16="http://schemas.microsoft.com/office/drawing/2014/main" id="{37D03D7B-3D61-99F3-3F3B-3F2B6CEAAE1E}"/>
              </a:ext>
            </a:extLst>
          </p:cNvPr>
          <p:cNvPicPr>
            <a:picLocks noGrp="1" noChangeAspect="1"/>
          </p:cNvPicPr>
          <p:nvPr>
            <p:ph type="pic" sz="quarter" idx="14"/>
          </p:nvPr>
        </p:nvPicPr>
        <p:blipFill>
          <a:blip r:embed="rId4"/>
          <a:srcRect l="28073" r="28073"/>
          <a:stretch>
            <a:fillRect/>
          </a:stretch>
        </p:blipFill>
        <p:spPr>
          <a:xfrm>
            <a:off x="7152000" y="1"/>
            <a:ext cx="5040000" cy="6857999"/>
          </a:xfrm>
          <a:prstGeom prst="rect">
            <a:avLst/>
          </a:prstGeom>
        </p:spPr>
      </p:pic>
    </p:spTree>
    <p:custDataLst>
      <p:custData r:id="rId1"/>
      <p:custData r:id="rId2"/>
    </p:custDataLst>
    <p:extLst>
      <p:ext uri="{BB962C8B-B14F-4D97-AF65-F5344CB8AC3E}">
        <p14:creationId xmlns:p14="http://schemas.microsoft.com/office/powerpoint/2010/main" val="284998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D81B-2631-1FD7-D6AE-364DC07EFB08}"/>
              </a:ext>
            </a:extLst>
          </p:cNvPr>
          <p:cNvSpPr>
            <a:spLocks noGrp="1"/>
          </p:cNvSpPr>
          <p:nvPr>
            <p:ph type="title"/>
          </p:nvPr>
        </p:nvSpPr>
        <p:spPr>
          <a:xfrm>
            <a:off x="782024" y="490160"/>
            <a:ext cx="10967670" cy="973698"/>
          </a:xfrm>
        </p:spPr>
        <p:txBody>
          <a:bodyPr/>
          <a:lstStyle/>
          <a:p>
            <a:r>
              <a:rPr lang="en-GB" sz="4000" dirty="0">
                <a:solidFill>
                  <a:schemeClr val="tx2"/>
                </a:solidFill>
              </a:rPr>
              <a:t>Introduction </a:t>
            </a:r>
          </a:p>
        </p:txBody>
      </p:sp>
      <p:sp>
        <p:nvSpPr>
          <p:cNvPr id="8" name="TextBox 7">
            <a:extLst>
              <a:ext uri="{FF2B5EF4-FFF2-40B4-BE49-F238E27FC236}">
                <a16:creationId xmlns:a16="http://schemas.microsoft.com/office/drawing/2014/main" id="{EDDF8155-8FA5-C016-69A7-4440B9572840}"/>
              </a:ext>
            </a:extLst>
          </p:cNvPr>
          <p:cNvSpPr txBox="1"/>
          <p:nvPr/>
        </p:nvSpPr>
        <p:spPr>
          <a:xfrm>
            <a:off x="719679" y="1289527"/>
            <a:ext cx="11204929" cy="4801314"/>
          </a:xfrm>
          <a:prstGeom prst="rect">
            <a:avLst/>
          </a:prstGeom>
          <a:noFill/>
        </p:spPr>
        <p:txBody>
          <a:bodyPr wrap="square">
            <a:spAutoFit/>
          </a:bodyPr>
          <a:lstStyle/>
          <a:p>
            <a:pPr algn="just"/>
            <a:r>
              <a:rPr lang="en-GB" dirty="0">
                <a:solidFill>
                  <a:srgbClr val="12447D"/>
                </a:solidFill>
                <a:latin typeface="Calibri" panose="020F0502020204030204" pitchFamily="34" charset="0"/>
              </a:rPr>
              <a:t>This is the 2024 Annual Carbon Footprint Report for Dundee Airport. Dundee Airport is operated by Highlands and Islands Ltd (HIAL), a public corporation owned by the Scottish Ministers and subsidised by the Scottish Government. HIAL operates and manages 11 airports across northern Scotland - Barra, Benbecula, Campbeltown, Dundee, Inverness, Islay, Kirkwall, Stornoway, Sumburgh,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and Wick.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has been prepared by Waterman Infrastructure &amp; Environment Ltd (Waterman), in collaboration with HIAL staff. The report covers the operations of Dundee Airport for the 2024 financial year (1 April 2023 to 31 March 2024). During the reporting, period, Dundee Airport welcomed 34,010 passengers (a decrease of 17% on the previous year), and aircraft movements have decreased by 74% (to 6,551).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HIAL has committed to creating a Net Zero Aviation Zone by 2040, and Dundee Airport has aspirations to work towards Level 1 ACA accreditation in the future. This report identifies the emissions associated with the operation of Dundee Airport for the 2024 financial year and trends over recent years, to help identify opportunities to target emissions reduction actions. It also sets out a number of recommendations for improvement in data collection and management process, to provide greater certainty in the activity data associated with HIAL’s emitting activities.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Waterman would like to thank the staff at HIAL for their co-operation and input into this project and report.  </a:t>
            </a:r>
          </a:p>
        </p:txBody>
      </p:sp>
    </p:spTree>
    <p:extLst>
      <p:ext uri="{BB962C8B-B14F-4D97-AF65-F5344CB8AC3E}">
        <p14:creationId xmlns:p14="http://schemas.microsoft.com/office/powerpoint/2010/main" val="151199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11FE-3909-1C7C-D873-DF6BCFD56DB4}"/>
              </a:ext>
            </a:extLst>
          </p:cNvPr>
          <p:cNvSpPr>
            <a:spLocks noGrp="1"/>
          </p:cNvSpPr>
          <p:nvPr>
            <p:ph type="title"/>
          </p:nvPr>
        </p:nvSpPr>
        <p:spPr>
          <a:xfrm>
            <a:off x="807498" y="454410"/>
            <a:ext cx="10967670" cy="973698"/>
          </a:xfrm>
        </p:spPr>
        <p:txBody>
          <a:bodyPr/>
          <a:lstStyle/>
          <a:p>
            <a:r>
              <a:rPr lang="en-GB" sz="4000" dirty="0">
                <a:solidFill>
                  <a:schemeClr val="tx2"/>
                </a:solidFill>
              </a:rPr>
              <a:t>Methodology overview</a:t>
            </a:r>
          </a:p>
        </p:txBody>
      </p:sp>
      <p:sp>
        <p:nvSpPr>
          <p:cNvPr id="6" name="TextBox 5">
            <a:extLst>
              <a:ext uri="{FF2B5EF4-FFF2-40B4-BE49-F238E27FC236}">
                <a16:creationId xmlns:a16="http://schemas.microsoft.com/office/drawing/2014/main" id="{0D5B4195-7CD5-7768-B764-FF9DDCA867E4}"/>
              </a:ext>
            </a:extLst>
          </p:cNvPr>
          <p:cNvSpPr txBox="1"/>
          <p:nvPr/>
        </p:nvSpPr>
        <p:spPr>
          <a:xfrm>
            <a:off x="738413" y="1052026"/>
            <a:ext cx="7298305" cy="4517775"/>
          </a:xfrm>
          <a:prstGeom prst="rect">
            <a:avLst/>
          </a:prstGeom>
          <a:noFill/>
        </p:spPr>
        <p:txBody>
          <a:bodyPr wrap="square" rtlCol="0">
            <a:spAutoFit/>
          </a:bodyPr>
          <a:lstStyle/>
          <a:p>
            <a:pPr lvl="0" algn="just" defTabSz="801886">
              <a:lnSpc>
                <a:spcPct val="120000"/>
              </a:lnSpc>
              <a:spcAft>
                <a:spcPts val="1000"/>
              </a:spcAf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All emissions have been calculated in line with the Greenhouse Gas (GHG) Protocol, </a:t>
            </a:r>
            <a:r>
              <a:rPr lang="en-GB" dirty="0">
                <a:solidFill>
                  <a:srgbClr val="12447D"/>
                </a:solidFill>
                <a:latin typeface="Calibri" panose="020F0502020204030204" pitchFamily="34" charset="0"/>
              </a:rPr>
              <a:t>and ISO 14064-1 </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to ACA Level 3 standard. </a:t>
            </a:r>
            <a:r>
              <a:rPr lang="en-GB" dirty="0">
                <a:solidFill>
                  <a:srgbClr val="12447D"/>
                </a:solidFill>
                <a:latin typeface="Calibri" panose="020F0502020204030204" pitchFamily="34" charset="0"/>
              </a:rPr>
              <a:t>Dundee</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Airport currently has aspirations to achieve Level 1 ACA accreditation in future. While previous reports have included aspects of ACA Level 4 standard, HIAL has decided to scale back reporting</a:t>
            </a:r>
            <a:r>
              <a:rPr lang="en-GB" dirty="0">
                <a:solidFill>
                  <a:srgbClr val="12447D"/>
                </a:solidFill>
                <a:latin typeface="Calibri" panose="020F0502020204030204" pitchFamily="34" charset="0"/>
              </a:rPr>
              <a:t> in 2024 to focus on improved data collection and accuracy for the foundation levels (1-3) of ACA accreditation. Therefore, some emissions sources previously reported, such as Climb, Cruise, Descent (CCD) emissions, are excluded from this report. </a:t>
            </a:r>
            <a:endPar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a:p>
            <a:pPr marL="0" marR="0" lvl="0" indent="0" algn="just" defTabSz="801886" rtl="0" eaLnBrk="1" fontAlgn="auto" latinLnBrk="0" hangingPunct="1">
              <a:lnSpc>
                <a:spcPct val="120000"/>
              </a:lnSpc>
              <a:spcBef>
                <a:spcPts val="0"/>
              </a:spcBef>
              <a:spcAft>
                <a:spcPts val="1000"/>
              </a:spcAft>
              <a:buClrTx/>
              <a:buSzTx/>
              <a:buFontTx/>
              <a:buNone/>
              <a:tabLs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The emissions sources included are shown in the adjacent boxes. This report is primarily presented based on the location-based calculation methodology, with a market-based emissions profile towards the end of this report (further explanation on page 8). A detailed explanation of the methodology and assumptions can be found in </a:t>
            </a:r>
            <a:r>
              <a:rPr lang="en-GB" dirty="0">
                <a:solidFill>
                  <a:srgbClr val="12447D"/>
                </a:solidFill>
                <a:latin typeface="Calibri" panose="020F0502020204030204" pitchFamily="34" charset="0"/>
              </a:rPr>
              <a:t>A</a:t>
            </a:r>
            <a:r>
              <a:rPr kumimoji="0" lang="en-GB" b="0" i="0" u="none" strike="noStrike" kern="1200" cap="none" spc="0" normalizeH="0" baseline="0" noProof="0" dirty="0" err="1">
                <a:ln>
                  <a:noFill/>
                </a:ln>
                <a:solidFill>
                  <a:srgbClr val="12447D"/>
                </a:solidFill>
                <a:effectLst/>
                <a:uLnTx/>
                <a:uFillTx/>
                <a:latin typeface="Calibri" panose="020F0502020204030204" pitchFamily="34" charset="0"/>
                <a:ea typeface="+mn-ea"/>
                <a:cs typeface="+mn-cs"/>
              </a:rPr>
              <a:t>nnex</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1.</a:t>
            </a:r>
            <a:endParaRPr kumimoji="0" lang="en-GB" sz="18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234F460B-D880-C065-DEF7-4BA7B0402930}"/>
              </a:ext>
            </a:extLst>
          </p:cNvPr>
          <p:cNvPicPr>
            <a:picLocks noChangeAspect="1"/>
          </p:cNvPicPr>
          <p:nvPr/>
        </p:nvPicPr>
        <p:blipFill>
          <a:blip r:embed="rId3"/>
          <a:stretch>
            <a:fillRect/>
          </a:stretch>
        </p:blipFill>
        <p:spPr>
          <a:xfrm>
            <a:off x="8819883" y="0"/>
            <a:ext cx="2955285" cy="6858000"/>
          </a:xfrm>
          <a:prstGeom prst="rect">
            <a:avLst/>
          </a:prstGeom>
        </p:spPr>
      </p:pic>
    </p:spTree>
    <p:extLst>
      <p:ext uri="{BB962C8B-B14F-4D97-AF65-F5344CB8AC3E}">
        <p14:creationId xmlns:p14="http://schemas.microsoft.com/office/powerpoint/2010/main" val="211715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3BF-FCF5-FA42-9C2D-647F59ABF9E2}"/>
              </a:ext>
            </a:extLst>
          </p:cNvPr>
          <p:cNvSpPr>
            <a:spLocks noGrp="1"/>
          </p:cNvSpPr>
          <p:nvPr>
            <p:ph type="title"/>
          </p:nvPr>
        </p:nvSpPr>
        <p:spPr>
          <a:xfrm>
            <a:off x="789449" y="540511"/>
            <a:ext cx="9327566" cy="973698"/>
          </a:xfrm>
        </p:spPr>
        <p:txBody>
          <a:bodyPr/>
          <a:lstStyle/>
          <a:p>
            <a:r>
              <a:rPr lang="en-GB" sz="4000" dirty="0">
                <a:solidFill>
                  <a:schemeClr val="tx2"/>
                </a:solidFill>
              </a:rPr>
              <a:t>Dundee Airport 2024 Footprint - Summary</a:t>
            </a:r>
            <a:br>
              <a:rPr lang="en-GB" dirty="0">
                <a:solidFill>
                  <a:srgbClr val="12447D"/>
                </a:solidFill>
              </a:rPr>
            </a:br>
            <a:endParaRPr lang="en-GB" sz="1814" b="0" dirty="0">
              <a:solidFill>
                <a:srgbClr val="12447D"/>
              </a:solidFill>
            </a:endParaRPr>
          </a:p>
        </p:txBody>
      </p:sp>
      <p:sp>
        <p:nvSpPr>
          <p:cNvPr id="3" name="Text Placeholder 2">
            <a:extLst>
              <a:ext uri="{FF2B5EF4-FFF2-40B4-BE49-F238E27FC236}">
                <a16:creationId xmlns:a16="http://schemas.microsoft.com/office/drawing/2014/main" id="{2FC33E0E-78DC-951E-0152-41D0DFF9E01D}"/>
              </a:ext>
            </a:extLst>
          </p:cNvPr>
          <p:cNvSpPr txBox="1">
            <a:spLocks/>
          </p:cNvSpPr>
          <p:nvPr/>
        </p:nvSpPr>
        <p:spPr>
          <a:xfrm>
            <a:off x="1138038" y="1514209"/>
            <a:ext cx="5696009" cy="2147987"/>
          </a:xfrm>
          <a:prstGeom prst="rect">
            <a:avLst/>
          </a:prstGeom>
        </p:spPr>
        <p:txBody>
          <a:bodyPr lIns="0" tIns="0" rIns="0" bIns="0"/>
          <a:lstStyle>
            <a:lvl1pPr marL="0" indent="0" algn="l" defTabSz="1007943" rtl="0" eaLnBrk="1" latinLnBrk="0" hangingPunct="1">
              <a:lnSpc>
                <a:spcPct val="120000"/>
              </a:lnSpc>
              <a:spcBef>
                <a:spcPts val="0"/>
              </a:spcBef>
              <a:spcAft>
                <a:spcPts val="1000"/>
              </a:spcAft>
              <a:buFontTx/>
              <a:buNone/>
              <a:defRPr sz="1000" kern="1200">
                <a:solidFill>
                  <a:schemeClr val="tx1"/>
                </a:solidFill>
                <a:latin typeface="+mn-lt"/>
                <a:ea typeface="+mn-ea"/>
                <a:cs typeface="+mn-cs"/>
              </a:defRPr>
            </a:lvl1pPr>
            <a:lvl2pPr marL="277813"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2pPr>
            <a:lvl3pPr marL="361950" indent="-841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3pPr>
            <a:lvl4pPr marL="446088" indent="-125413"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4pPr>
            <a:lvl5pPr marL="542925"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GB" sz="1200" dirty="0">
              <a:latin typeface="Calibri" panose="020F0502020204030204" pitchFamily="34" charset="0"/>
            </a:endParaRPr>
          </a:p>
        </p:txBody>
      </p:sp>
      <p:sp>
        <p:nvSpPr>
          <p:cNvPr id="7" name="TextBox 6">
            <a:extLst>
              <a:ext uri="{FF2B5EF4-FFF2-40B4-BE49-F238E27FC236}">
                <a16:creationId xmlns:a16="http://schemas.microsoft.com/office/drawing/2014/main" id="{6C265012-B444-90EF-1719-CD7688B2E347}"/>
              </a:ext>
            </a:extLst>
          </p:cNvPr>
          <p:cNvSpPr txBox="1"/>
          <p:nvPr/>
        </p:nvSpPr>
        <p:spPr>
          <a:xfrm>
            <a:off x="2123974" y="3199101"/>
            <a:ext cx="1784555" cy="369332"/>
          </a:xfrm>
          <a:prstGeom prst="rect">
            <a:avLst/>
          </a:prstGeom>
          <a:noFill/>
        </p:spPr>
        <p:txBody>
          <a:bodyPr wrap="square" rtlCol="0">
            <a:spAutoFit/>
          </a:bodyPr>
          <a:lstStyle/>
          <a:p>
            <a:pPr algn="ctr"/>
            <a:r>
              <a:rPr lang="en-GB" b="1" dirty="0">
                <a:latin typeface="Calibri" panose="020F0502020204030204" pitchFamily="34" charset="0"/>
              </a:rPr>
              <a:t>946 tonnes CO</a:t>
            </a:r>
            <a:r>
              <a:rPr lang="en-GB" b="1" baseline="-25000" dirty="0">
                <a:latin typeface="Calibri" panose="020F0502020204030204" pitchFamily="34" charset="0"/>
              </a:rPr>
              <a:t>2</a:t>
            </a:r>
            <a:r>
              <a:rPr lang="en-GB" b="1" dirty="0">
                <a:latin typeface="Calibri" panose="020F0502020204030204" pitchFamily="34" charset="0"/>
              </a:rPr>
              <a:t>e</a:t>
            </a:r>
          </a:p>
        </p:txBody>
      </p:sp>
      <p:sp>
        <p:nvSpPr>
          <p:cNvPr id="8" name="TextBox 7">
            <a:extLst>
              <a:ext uri="{FF2B5EF4-FFF2-40B4-BE49-F238E27FC236}">
                <a16:creationId xmlns:a16="http://schemas.microsoft.com/office/drawing/2014/main" id="{0CF30594-81C1-1C21-6419-C18CAEACD339}"/>
              </a:ext>
            </a:extLst>
          </p:cNvPr>
          <p:cNvSpPr txBox="1"/>
          <p:nvPr/>
        </p:nvSpPr>
        <p:spPr>
          <a:xfrm>
            <a:off x="1426993" y="1306949"/>
            <a:ext cx="3618558" cy="369332"/>
          </a:xfrm>
          <a:prstGeom prst="rect">
            <a:avLst/>
          </a:prstGeom>
          <a:noFill/>
        </p:spPr>
        <p:txBody>
          <a:bodyPr wrap="square" rtlCol="0">
            <a:spAutoFit/>
          </a:bodyPr>
          <a:lstStyle/>
          <a:p>
            <a:r>
              <a:rPr lang="en-GB" b="1" dirty="0">
                <a:latin typeface="Calibri" panose="020F0502020204030204" pitchFamily="34" charset="0"/>
              </a:rPr>
              <a:t>Location-Based emissions</a:t>
            </a:r>
          </a:p>
        </p:txBody>
      </p:sp>
      <p:sp>
        <p:nvSpPr>
          <p:cNvPr id="11" name="TextBox 10">
            <a:extLst>
              <a:ext uri="{FF2B5EF4-FFF2-40B4-BE49-F238E27FC236}">
                <a16:creationId xmlns:a16="http://schemas.microsoft.com/office/drawing/2014/main" id="{DDD14FF9-99AE-7CD0-20FD-DFA6E5CF048B}"/>
              </a:ext>
            </a:extLst>
          </p:cNvPr>
          <p:cNvSpPr txBox="1"/>
          <p:nvPr/>
        </p:nvSpPr>
        <p:spPr>
          <a:xfrm>
            <a:off x="6985131" y="1329543"/>
            <a:ext cx="3618558" cy="369332"/>
          </a:xfrm>
          <a:prstGeom prst="rect">
            <a:avLst/>
          </a:prstGeom>
          <a:noFill/>
        </p:spPr>
        <p:txBody>
          <a:bodyPr wrap="square" rtlCol="0">
            <a:spAutoFit/>
          </a:bodyPr>
          <a:lstStyle/>
          <a:p>
            <a:r>
              <a:rPr lang="en-GB" b="1" dirty="0">
                <a:latin typeface="Calibri" panose="020F0502020204030204" pitchFamily="34" charset="0"/>
              </a:rPr>
              <a:t>Market-Based emissions</a:t>
            </a:r>
          </a:p>
        </p:txBody>
      </p:sp>
      <p:sp>
        <p:nvSpPr>
          <p:cNvPr id="12" name="TextBox 11">
            <a:extLst>
              <a:ext uri="{FF2B5EF4-FFF2-40B4-BE49-F238E27FC236}">
                <a16:creationId xmlns:a16="http://schemas.microsoft.com/office/drawing/2014/main" id="{086F69A3-3228-85E8-FEC6-0371F7A7D8E8}"/>
              </a:ext>
            </a:extLst>
          </p:cNvPr>
          <p:cNvSpPr txBox="1"/>
          <p:nvPr/>
        </p:nvSpPr>
        <p:spPr>
          <a:xfrm>
            <a:off x="7770965" y="3199100"/>
            <a:ext cx="1784555" cy="369332"/>
          </a:xfrm>
          <a:prstGeom prst="rect">
            <a:avLst/>
          </a:prstGeom>
          <a:noFill/>
        </p:spPr>
        <p:txBody>
          <a:bodyPr wrap="square" rtlCol="0">
            <a:spAutoFit/>
          </a:bodyPr>
          <a:lstStyle/>
          <a:p>
            <a:pPr algn="ctr"/>
            <a:r>
              <a:rPr lang="en-GB" b="1" dirty="0">
                <a:latin typeface="Calibri" panose="020F0502020204030204" pitchFamily="34" charset="0"/>
              </a:rPr>
              <a:t>856 tonnes CO</a:t>
            </a:r>
            <a:r>
              <a:rPr lang="en-GB" b="1" baseline="-25000" dirty="0">
                <a:latin typeface="Calibri" panose="020F0502020204030204" pitchFamily="34" charset="0"/>
              </a:rPr>
              <a:t>2</a:t>
            </a:r>
            <a:r>
              <a:rPr lang="en-GB" b="1" dirty="0">
                <a:latin typeface="Calibri" panose="020F0502020204030204" pitchFamily="34" charset="0"/>
              </a:rPr>
              <a:t>e</a:t>
            </a:r>
          </a:p>
        </p:txBody>
      </p:sp>
      <p:graphicFrame>
        <p:nvGraphicFramePr>
          <p:cNvPr id="14" name="Chart 13">
            <a:extLst>
              <a:ext uri="{FF2B5EF4-FFF2-40B4-BE49-F238E27FC236}">
                <a16:creationId xmlns:a16="http://schemas.microsoft.com/office/drawing/2014/main" id="{DCE9BFB5-AEAF-48FE-B922-B5B8726C1120}"/>
              </a:ext>
            </a:extLst>
          </p:cNvPr>
          <p:cNvGraphicFramePr>
            <a:graphicFrameLocks/>
          </p:cNvGraphicFramePr>
          <p:nvPr>
            <p:extLst>
              <p:ext uri="{D42A27DB-BD31-4B8C-83A1-F6EECF244321}">
                <p14:modId xmlns:p14="http://schemas.microsoft.com/office/powerpoint/2010/main" val="3932084290"/>
              </p:ext>
            </p:extLst>
          </p:nvPr>
        </p:nvGraphicFramePr>
        <p:xfrm>
          <a:off x="-67108" y="1676281"/>
          <a:ext cx="6082449" cy="38491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8686E1B3-9B48-4B73-B846-8E8EDDB64C36}"/>
              </a:ext>
            </a:extLst>
          </p:cNvPr>
          <p:cNvGraphicFramePr>
            <a:graphicFrameLocks/>
          </p:cNvGraphicFramePr>
          <p:nvPr>
            <p:extLst>
              <p:ext uri="{D42A27DB-BD31-4B8C-83A1-F6EECF244321}">
                <p14:modId xmlns:p14="http://schemas.microsoft.com/office/powerpoint/2010/main" val="222203131"/>
              </p:ext>
            </p:extLst>
          </p:nvPr>
        </p:nvGraphicFramePr>
        <p:xfrm>
          <a:off x="1821128" y="1642808"/>
          <a:ext cx="13684228" cy="38747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55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422523"/>
            <a:ext cx="11395588" cy="973698"/>
          </a:xfrm>
        </p:spPr>
        <p:txBody>
          <a:bodyPr/>
          <a:lstStyle/>
          <a:p>
            <a:r>
              <a:rPr lang="en-GB" sz="4000" dirty="0">
                <a:solidFill>
                  <a:schemeClr val="tx2"/>
                </a:solidFill>
              </a:rPr>
              <a:t>Dundee Airport 2024 Footprint – By emissions source</a:t>
            </a:r>
            <a:endParaRPr lang="en-GB" sz="2000" b="0" dirty="0">
              <a:solidFill>
                <a:srgbClr val="12447D"/>
              </a:solidFill>
            </a:endParaRPr>
          </a:p>
        </p:txBody>
      </p:sp>
      <p:graphicFrame>
        <p:nvGraphicFramePr>
          <p:cNvPr id="2" name="Table 1">
            <a:extLst>
              <a:ext uri="{FF2B5EF4-FFF2-40B4-BE49-F238E27FC236}">
                <a16:creationId xmlns:a16="http://schemas.microsoft.com/office/drawing/2014/main" id="{8AA3896C-14D9-1C3E-47F7-F917946CD546}"/>
              </a:ext>
            </a:extLst>
          </p:cNvPr>
          <p:cNvGraphicFramePr>
            <a:graphicFrameLocks noGrp="1"/>
          </p:cNvGraphicFramePr>
          <p:nvPr>
            <p:extLst>
              <p:ext uri="{D42A27DB-BD31-4B8C-83A1-F6EECF244321}">
                <p14:modId xmlns:p14="http://schemas.microsoft.com/office/powerpoint/2010/main" val="1987577580"/>
              </p:ext>
            </p:extLst>
          </p:nvPr>
        </p:nvGraphicFramePr>
        <p:xfrm>
          <a:off x="895717" y="1107221"/>
          <a:ext cx="9866068" cy="5434253"/>
        </p:xfrm>
        <a:graphic>
          <a:graphicData uri="http://schemas.openxmlformats.org/drawingml/2006/table">
            <a:tbl>
              <a:tblPr/>
              <a:tblGrid>
                <a:gridCol w="3182029">
                  <a:extLst>
                    <a:ext uri="{9D8B030D-6E8A-4147-A177-3AD203B41FA5}">
                      <a16:colId xmlns:a16="http://schemas.microsoft.com/office/drawing/2014/main" val="1017741507"/>
                    </a:ext>
                  </a:extLst>
                </a:gridCol>
                <a:gridCol w="3306466">
                  <a:extLst>
                    <a:ext uri="{9D8B030D-6E8A-4147-A177-3AD203B41FA5}">
                      <a16:colId xmlns:a16="http://schemas.microsoft.com/office/drawing/2014/main" val="2699806570"/>
                    </a:ext>
                  </a:extLst>
                </a:gridCol>
                <a:gridCol w="1457689">
                  <a:extLst>
                    <a:ext uri="{9D8B030D-6E8A-4147-A177-3AD203B41FA5}">
                      <a16:colId xmlns:a16="http://schemas.microsoft.com/office/drawing/2014/main" val="4139311954"/>
                    </a:ext>
                  </a:extLst>
                </a:gridCol>
                <a:gridCol w="1919884">
                  <a:extLst>
                    <a:ext uri="{9D8B030D-6E8A-4147-A177-3AD203B41FA5}">
                      <a16:colId xmlns:a16="http://schemas.microsoft.com/office/drawing/2014/main" val="1125421653"/>
                    </a:ext>
                  </a:extLst>
                </a:gridCol>
              </a:tblGrid>
              <a:tr h="189793">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225238883"/>
                  </a:ext>
                </a:extLst>
              </a:tr>
              <a:tr h="189793">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12.3%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3267318587"/>
                  </a:ext>
                </a:extLst>
              </a:tr>
              <a:tr h="189793">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36.4%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856750"/>
                  </a:ext>
                </a:extLst>
              </a:tr>
              <a:tr h="189793">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6.5%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9397339"/>
                  </a:ext>
                </a:extLst>
              </a:tr>
              <a:tr h="189793">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8416120"/>
                  </a:ext>
                </a:extLst>
              </a:tr>
              <a:tr h="189793">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26.6%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117136"/>
                  </a:ext>
                </a:extLst>
              </a:tr>
              <a:tr h="189793">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GB" sz="1200" u="none" strike="noStrike" kern="1200" dirty="0">
                          <a:solidFill>
                            <a:schemeClr val="tx1"/>
                          </a:solidFill>
                          <a:effectLst/>
                          <a:latin typeface="Calibri" panose="020F0502020204030204" pitchFamily="34" charset="0"/>
                          <a:ea typeface="+mn-ea"/>
                          <a:cs typeface="+mn-cs"/>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6.9%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099493"/>
                  </a:ext>
                </a:extLst>
              </a:tr>
              <a:tr h="189793">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23.5%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473501"/>
                  </a:ext>
                </a:extLst>
              </a:tr>
              <a:tr h="189793">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677517729"/>
                  </a:ext>
                </a:extLst>
              </a:tr>
              <a:tr h="189793">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9429607"/>
                  </a:ext>
                </a:extLst>
              </a:tr>
              <a:tr h="189793">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809250950"/>
                  </a:ext>
                </a:extLst>
              </a:tr>
              <a:tr h="189793">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559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76.3%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59.2%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7897252"/>
                  </a:ext>
                </a:extLst>
              </a:tr>
              <a:tr h="189793">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68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9.3%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7.2%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3441885"/>
                  </a:ext>
                </a:extLst>
              </a:tr>
              <a:tr h="205817">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7362366"/>
                  </a:ext>
                </a:extLst>
              </a:tr>
              <a:tr h="189793">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729674"/>
                  </a:ext>
                </a:extLst>
              </a:tr>
              <a:tr h="189793">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65487"/>
                  </a:ext>
                </a:extLst>
              </a:tr>
              <a:tr h="189793">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7572563"/>
                  </a:ext>
                </a:extLst>
              </a:tr>
              <a:tr h="189793">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7706519"/>
                  </a:ext>
                </a:extLst>
              </a:tr>
              <a:tr h="189793">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8944210"/>
                  </a:ext>
                </a:extLst>
              </a:tr>
              <a:tr h="189793">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5437235"/>
                  </a:ext>
                </a:extLst>
              </a:tr>
              <a:tr h="189793">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578054"/>
                  </a:ext>
                </a:extLst>
              </a:tr>
              <a:tr h="189793">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0543123"/>
                  </a:ext>
                </a:extLst>
              </a:tr>
              <a:tr h="189793">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268756"/>
                  </a:ext>
                </a:extLst>
              </a:tr>
              <a:tr h="189793">
                <a:tc>
                  <a:txBody>
                    <a:bodyPr/>
                    <a:lstStyle/>
                    <a:p>
                      <a:pPr algn="l" fontAlgn="ctr"/>
                      <a:r>
                        <a:rPr lang="en-GB" sz="12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437798332"/>
                  </a:ext>
                </a:extLst>
              </a:tr>
              <a:tr h="189793">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effectLst/>
                          <a:latin typeface="Calibri" panose="020F0502020204030204" pitchFamily="34" charset="0"/>
                        </a:rPr>
                        <a:t>N/A</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4458082"/>
                  </a:ext>
                </a:extLst>
              </a:tr>
              <a:tr h="189793">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0.85%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3418374"/>
                  </a:ext>
                </a:extLst>
              </a:tr>
              <a:tr h="189793">
                <a:tc>
                  <a:txBody>
                    <a:bodyPr/>
                    <a:lstStyle/>
                    <a:p>
                      <a:pPr algn="l" fontAlgn="ctr"/>
                      <a:r>
                        <a:rPr lang="en-GB" sz="12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N/A</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185732"/>
                  </a:ext>
                </a:extLst>
              </a:tr>
              <a:tr h="293818">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3413352100"/>
                  </a:ext>
                </a:extLst>
              </a:tr>
            </a:tbl>
          </a:graphicData>
        </a:graphic>
      </p:graphicFrame>
    </p:spTree>
    <p:extLst>
      <p:ext uri="{BB962C8B-B14F-4D97-AF65-F5344CB8AC3E}">
        <p14:creationId xmlns:p14="http://schemas.microsoft.com/office/powerpoint/2010/main" val="54279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6" y="1069028"/>
            <a:ext cx="11008852" cy="973697"/>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1 emissions are direct greenhouse gas emissions that occur from sources owned or controlled by HIAL. For Dundee Airport, the major emissions sources in this category are natural gas used for heating, fuel used for power, fire training and the operation of ground support equipment (GSE) and use of refrigerant gases. Use of de-icer by the airport is also reported under Scope 1. </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9233886" cy="973698"/>
          </a:xfrm>
        </p:spPr>
        <p:txBody>
          <a:bodyPr/>
          <a:lstStyle/>
          <a:p>
            <a:r>
              <a:rPr lang="en-GB" sz="4000" dirty="0">
                <a:solidFill>
                  <a:schemeClr val="tx2"/>
                </a:solidFill>
              </a:rPr>
              <a:t>Dundee Airport 2024 Footprint – Scope 1</a:t>
            </a:r>
          </a:p>
        </p:txBody>
      </p:sp>
      <p:sp>
        <p:nvSpPr>
          <p:cNvPr id="16" name="TextBox 15">
            <a:extLst>
              <a:ext uri="{FF2B5EF4-FFF2-40B4-BE49-F238E27FC236}">
                <a16:creationId xmlns:a16="http://schemas.microsoft.com/office/drawing/2014/main" id="{A70F7C90-A8ED-98C3-5A72-0564B7CAD6D0}"/>
              </a:ext>
            </a:extLst>
          </p:cNvPr>
          <p:cNvSpPr txBox="1"/>
          <p:nvPr/>
        </p:nvSpPr>
        <p:spPr>
          <a:xfrm>
            <a:off x="825952" y="2331173"/>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1 emissions – 116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sp>
        <p:nvSpPr>
          <p:cNvPr id="20" name="TextBox 19">
            <a:extLst>
              <a:ext uri="{FF2B5EF4-FFF2-40B4-BE49-F238E27FC236}">
                <a16:creationId xmlns:a16="http://schemas.microsoft.com/office/drawing/2014/main" id="{30613566-8D15-9436-C059-15E4338200A2}"/>
              </a:ext>
            </a:extLst>
          </p:cNvPr>
          <p:cNvSpPr txBox="1"/>
          <p:nvPr/>
        </p:nvSpPr>
        <p:spPr>
          <a:xfrm>
            <a:off x="8909538" y="2700505"/>
            <a:ext cx="2985036" cy="3139321"/>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1 emissions have increased by 78% this year, mostly attributed to natural gas used for heating,   and fire training. </a:t>
            </a:r>
          </a:p>
          <a:p>
            <a:pPr marL="285750" indent="-285750">
              <a:buFont typeface="Arial" panose="020B0604020202020204" pitchFamily="34" charset="0"/>
              <a:buChar char="•"/>
            </a:pPr>
            <a:r>
              <a:rPr lang="en-GB" dirty="0">
                <a:solidFill>
                  <a:srgbClr val="12447D"/>
                </a:solidFill>
                <a:latin typeface="Calibri" panose="020F0502020204030204" pitchFamily="34" charset="0"/>
              </a:rPr>
              <a:t>However, GSE emissions and tenant natural gas have been re-classified from Scope 3 to Scope 1 this year, which accounts for the increase. </a:t>
            </a:r>
          </a:p>
        </p:txBody>
      </p:sp>
      <p:graphicFrame>
        <p:nvGraphicFramePr>
          <p:cNvPr id="6" name="Chart 5">
            <a:extLst>
              <a:ext uri="{FF2B5EF4-FFF2-40B4-BE49-F238E27FC236}">
                <a16:creationId xmlns:a16="http://schemas.microsoft.com/office/drawing/2014/main" id="{496F3C42-3F8D-4D2B-B134-C8B5B083387B}"/>
              </a:ext>
            </a:extLst>
          </p:cNvPr>
          <p:cNvGraphicFramePr>
            <a:graphicFrameLocks/>
          </p:cNvGraphicFramePr>
          <p:nvPr>
            <p:extLst>
              <p:ext uri="{D42A27DB-BD31-4B8C-83A1-F6EECF244321}">
                <p14:modId xmlns:p14="http://schemas.microsoft.com/office/powerpoint/2010/main" val="580184064"/>
              </p:ext>
            </p:extLst>
          </p:nvPr>
        </p:nvGraphicFramePr>
        <p:xfrm>
          <a:off x="825952" y="2791301"/>
          <a:ext cx="7488470" cy="36350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093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642375" y="1213728"/>
            <a:ext cx="11008852" cy="4088394"/>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2 emissions are those associated with the consumption of electricity at the airport. Electricity emissions are reported under 2 approaches: </a:t>
            </a:r>
          </a:p>
          <a:p>
            <a:pPr marL="0" indent="0" algn="just">
              <a:buNone/>
            </a:pPr>
            <a:r>
              <a:rPr lang="en-GB" sz="1800" b="1" dirty="0">
                <a:solidFill>
                  <a:srgbClr val="3C77B3"/>
                </a:solidFill>
                <a:latin typeface="Calibri" panose="020F0502020204030204" pitchFamily="34" charset="0"/>
              </a:rPr>
              <a:t>Location-based</a:t>
            </a:r>
            <a:r>
              <a:rPr lang="en-GB" sz="1800" dirty="0">
                <a:solidFill>
                  <a:srgbClr val="3C77B3"/>
                </a:solidFill>
                <a:latin typeface="Calibri" panose="020F0502020204030204" pitchFamily="34" charset="0"/>
              </a:rPr>
              <a:t>: </a:t>
            </a:r>
            <a:r>
              <a:rPr lang="en-GB" sz="1800" dirty="0">
                <a:solidFill>
                  <a:srgbClr val="12447D"/>
                </a:solidFill>
                <a:latin typeface="Calibri" panose="020F0502020204030204" pitchFamily="34" charset="0"/>
              </a:rPr>
              <a:t>reflecting the average emissions intensity of electricity grids where energy consumption occurs. Under this approach, emissions are calculated used the National Grid average emission factor, sourced from the UK Government GHG Conversion factors for Company Reporting 2024.</a:t>
            </a:r>
          </a:p>
          <a:p>
            <a:pPr marL="0" indent="0" algn="just">
              <a:buNone/>
            </a:pPr>
            <a:r>
              <a:rPr lang="en-GB" sz="1800" b="1" dirty="0">
                <a:solidFill>
                  <a:srgbClr val="3C77B3"/>
                </a:solidFill>
                <a:latin typeface="Calibri" panose="020F0502020204030204" pitchFamily="34" charset="0"/>
              </a:rPr>
              <a:t>Market-based</a:t>
            </a:r>
            <a:r>
              <a:rPr lang="en-GB" sz="1800" b="1" dirty="0">
                <a:solidFill>
                  <a:srgbClr val="12447D"/>
                </a:solidFill>
                <a:latin typeface="Calibri" panose="020F0502020204030204" pitchFamily="34" charset="0"/>
              </a:rPr>
              <a:t>: </a:t>
            </a:r>
            <a:r>
              <a:rPr lang="en-GB" sz="1800" dirty="0">
                <a:solidFill>
                  <a:srgbClr val="12447D"/>
                </a:solidFill>
                <a:latin typeface="Calibri" panose="020F0502020204030204" pitchFamily="34" charset="0"/>
              </a:rPr>
              <a:t>reflecting the emissions from HIAL’s purchasing arrangements for electricity and the fuel mix associated with their energy tariff. During the reporting period (1 April 2023 – 31 March 2024), all of HIAL’s purchased electricity was covered by renewable energy guarantees of origin (REGO) certificates. Therefore, electricity emissions are reported as zero carbon under the market-based methodology.</a:t>
            </a:r>
          </a:p>
          <a:p>
            <a:pPr marL="0" indent="0">
              <a:buNone/>
            </a:pPr>
            <a:endParaRPr lang="en-GB" sz="1800" dirty="0">
              <a:solidFill>
                <a:schemeClr val="accent4"/>
              </a:solidFill>
              <a:latin typeface="Calibri" panose="020F0502020204030204" pitchFamily="34" charset="0"/>
            </a:endParaRP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8729793" cy="973698"/>
          </a:xfrm>
        </p:spPr>
        <p:txBody>
          <a:bodyPr/>
          <a:lstStyle/>
          <a:p>
            <a:r>
              <a:rPr lang="en-GB" sz="4000" dirty="0">
                <a:solidFill>
                  <a:schemeClr val="tx2"/>
                </a:solidFill>
              </a:rPr>
              <a:t>Dundee Airport 2024 Footprint – Scope 2</a:t>
            </a:r>
          </a:p>
        </p:txBody>
      </p:sp>
      <p:sp>
        <p:nvSpPr>
          <p:cNvPr id="5" name="TextBox 4">
            <a:extLst>
              <a:ext uri="{FF2B5EF4-FFF2-40B4-BE49-F238E27FC236}">
                <a16:creationId xmlns:a16="http://schemas.microsoft.com/office/drawing/2014/main" id="{0B4FDDF4-40E7-A9A7-DE73-70CD6AA95C5F}"/>
              </a:ext>
            </a:extLst>
          </p:cNvPr>
          <p:cNvSpPr txBox="1"/>
          <p:nvPr/>
        </p:nvSpPr>
        <p:spPr>
          <a:xfrm>
            <a:off x="1056353" y="3941603"/>
            <a:ext cx="10339030" cy="646331"/>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Location-Based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	            Market-Based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a:p>
            <a:r>
              <a:rPr lang="en-GB" dirty="0">
                <a:solidFill>
                  <a:schemeClr val="accent6">
                    <a:lumMod val="75000"/>
                  </a:schemeClr>
                </a:solidFill>
                <a:latin typeface="Calibri" panose="020F0502020204030204" pitchFamily="34" charset="0"/>
              </a:rPr>
              <a:t>		90					0</a:t>
            </a:r>
          </a:p>
        </p:txBody>
      </p:sp>
      <p:cxnSp>
        <p:nvCxnSpPr>
          <p:cNvPr id="8" name="Straight Connector 7">
            <a:extLst>
              <a:ext uri="{FF2B5EF4-FFF2-40B4-BE49-F238E27FC236}">
                <a16:creationId xmlns:a16="http://schemas.microsoft.com/office/drawing/2014/main" id="{3A6476BE-0FB1-3683-DBF6-24F676B3D47F}"/>
              </a:ext>
            </a:extLst>
          </p:cNvPr>
          <p:cNvCxnSpPr>
            <a:stCxn id="5" idx="0"/>
            <a:endCxn id="5" idx="2"/>
          </p:cNvCxnSpPr>
          <p:nvPr/>
        </p:nvCxnSpPr>
        <p:spPr>
          <a:xfrm>
            <a:off x="6225868" y="3941603"/>
            <a:ext cx="0" cy="6463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0C01F-C542-3187-6F8D-B9A37E430311}"/>
              </a:ext>
            </a:extLst>
          </p:cNvPr>
          <p:cNvSpPr txBox="1"/>
          <p:nvPr/>
        </p:nvSpPr>
        <p:spPr>
          <a:xfrm>
            <a:off x="809934" y="4957024"/>
            <a:ext cx="11158382"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2 emissions have increased by 8 tonnes CO</a:t>
            </a:r>
            <a:r>
              <a:rPr lang="en-GB" baseline="-25000" dirty="0">
                <a:solidFill>
                  <a:srgbClr val="12447D"/>
                </a:solidFill>
                <a:latin typeface="Calibri" panose="020F0502020204030204" pitchFamily="34" charset="0"/>
              </a:rPr>
              <a:t>2</a:t>
            </a:r>
            <a:r>
              <a:rPr lang="en-GB" dirty="0">
                <a:solidFill>
                  <a:srgbClr val="12447D"/>
                </a:solidFill>
                <a:latin typeface="Calibri" panose="020F0502020204030204" pitchFamily="34" charset="0"/>
              </a:rPr>
              <a:t>e this year. </a:t>
            </a:r>
          </a:p>
          <a:p>
            <a:pPr marL="285750" indent="-285750">
              <a:buFont typeface="Arial" panose="020B0604020202020204" pitchFamily="34" charset="0"/>
              <a:buChar char="•"/>
            </a:pPr>
            <a:r>
              <a:rPr lang="en-GB" dirty="0">
                <a:solidFill>
                  <a:srgbClr val="12447D"/>
                </a:solidFill>
                <a:latin typeface="Calibri" panose="020F0502020204030204" pitchFamily="34" charset="0"/>
              </a:rPr>
              <a:t>Some data challenges were identified and recommendations to improve data accuracy in future years have been identified. </a:t>
            </a:r>
          </a:p>
        </p:txBody>
      </p:sp>
    </p:spTree>
    <p:extLst>
      <p:ext uri="{BB962C8B-B14F-4D97-AF65-F5344CB8AC3E}">
        <p14:creationId xmlns:p14="http://schemas.microsoft.com/office/powerpoint/2010/main" val="324696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1649206"/>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3 emissions are indirect greenhouse gas emissions that arise as a consequence of the activities of HIAL, but occur from sources not owned or controlled by the company. For Dundee Airport, the major emission source in this category is from aircrafts’ aviation fuel. As an airport operator, HIAL reports on the emissions associated with aircraft movements around the airport, i.e. taxi-</a:t>
            </a:r>
            <a:r>
              <a:rPr lang="en-GB" sz="1800" dirty="0" err="1">
                <a:solidFill>
                  <a:srgbClr val="12447D"/>
                </a:solidFill>
                <a:latin typeface="Calibri" panose="020F0502020204030204" pitchFamily="34" charset="0"/>
              </a:rPr>
              <a:t>ing</a:t>
            </a:r>
            <a:r>
              <a:rPr lang="en-GB" sz="1800" dirty="0">
                <a:solidFill>
                  <a:srgbClr val="12447D"/>
                </a:solidFill>
                <a:latin typeface="Calibri" panose="020F0502020204030204" pitchFamily="34" charset="0"/>
              </a:rPr>
              <a:t>, take-off, landing and time spent on APU. Other sources in Scope 3 include passenger surface access, staff commute and business travel, waste, water and wastewater treatment. </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9421455" cy="973698"/>
          </a:xfrm>
        </p:spPr>
        <p:txBody>
          <a:bodyPr/>
          <a:lstStyle/>
          <a:p>
            <a:r>
              <a:rPr lang="en-GB" sz="4000" dirty="0">
                <a:solidFill>
                  <a:schemeClr val="tx2"/>
                </a:solidFill>
              </a:rPr>
              <a:t>Dundee Airport 2024 Footprint – Scope 3</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98156" y="2873573"/>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3 emissions - 732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graphicFrame>
        <p:nvGraphicFramePr>
          <p:cNvPr id="3" name="Chart 2">
            <a:extLst>
              <a:ext uri="{FF2B5EF4-FFF2-40B4-BE49-F238E27FC236}">
                <a16:creationId xmlns:a16="http://schemas.microsoft.com/office/drawing/2014/main" id="{6643A07E-FE21-4A39-971C-86E8BA06D55E}"/>
              </a:ext>
            </a:extLst>
          </p:cNvPr>
          <p:cNvGraphicFramePr>
            <a:graphicFrameLocks/>
          </p:cNvGraphicFramePr>
          <p:nvPr>
            <p:extLst>
              <p:ext uri="{D42A27DB-BD31-4B8C-83A1-F6EECF244321}">
                <p14:modId xmlns:p14="http://schemas.microsoft.com/office/powerpoint/2010/main" val="2972575015"/>
              </p:ext>
            </p:extLst>
          </p:nvPr>
        </p:nvGraphicFramePr>
        <p:xfrm>
          <a:off x="1245664" y="3533573"/>
          <a:ext cx="10482195" cy="3324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602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5.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8.xml><?xml version="1.0" encoding="utf-8"?>
<p:tagLst xmlns:a="http://schemas.openxmlformats.org/drawingml/2006/main" xmlns:r="http://schemas.openxmlformats.org/officeDocument/2006/relationships" xmlns:p="http://schemas.openxmlformats.org/presentationml/2006/main">
  <p:tag name="GUIDECOLS" val="5"/>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xml><?xml version="1.0" encoding="utf-8"?>
<p:tagLst xmlns:a="http://schemas.openxmlformats.org/drawingml/2006/main" xmlns:r="http://schemas.openxmlformats.org/officeDocument/2006/relationships" xmlns:p="http://schemas.openxmlformats.org/presentationml/2006/main">
  <p:tag name="GUIDESFOOTERSHAPE" val="True"/>
</p:tagLst>
</file>

<file path=ppt/tags/tag3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1.xml><?xml version="1.0" encoding="utf-8"?>
<p:tagLst xmlns:a="http://schemas.openxmlformats.org/drawingml/2006/main" xmlns:r="http://schemas.openxmlformats.org/officeDocument/2006/relationships" xmlns:p="http://schemas.openxmlformats.org/presentationml/2006/main">
  <p:tag name="MASTERRIGHTMARGIN" val="43.937"/>
  <p:tag name="MASTERBOTTOMMARGIN" val="53.5748"/>
  <p:tag name="GUIDECOLS" val="1"/>
  <p:tag name="GUIDEROWS" val="1"/>
  <p:tag name="GUTTERCOL" val="0.6 cm"/>
  <p:tag name="GUTTERROW" val="0.6 cm"/>
  <p:tag name="GUIDESAPPLIEDTO" val="2"/>
  <p:tag name="MASTERTOPMARGIN" val="192.7559"/>
  <p:tag name="MASTERLEFTMARGIN" val="60.378"/>
</p:tagLst>
</file>

<file path=ppt/tags/tag3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3.xml><?xml version="1.0" encoding="utf-8"?>
<p:tagLst xmlns:a="http://schemas.openxmlformats.org/drawingml/2006/main" xmlns:r="http://schemas.openxmlformats.org/officeDocument/2006/relationships" xmlns:p="http://schemas.openxmlformats.org/presentationml/2006/main">
  <p:tag name="GUTTERCOL" val="0.6 cm"/>
  <p:tag name="GUTTERROW" val="0.6 cm"/>
  <p:tag name="GUIDESAPPLIEDTO" val="2"/>
  <p:tag name="MASTERTOPMARGIN" val="155.3543"/>
  <p:tag name="MASTERLEFTMARGIN" val="60.3357"/>
  <p:tag name="MASTERRIGHTMARGIN" val="43.9368"/>
  <p:tag name="MASTERBOTTOMMARGIN" val="53.625"/>
  <p:tag name="GUIDEROWS" val="2"/>
  <p:tag name="GUIDECOLS" val="5"/>
</p:tagLst>
</file>

<file path=ppt/tags/tag3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9.xml><?xml version="1.0" encoding="utf-8"?>
<p:tagLst xmlns:a="http://schemas.openxmlformats.org/drawingml/2006/main" xmlns:r="http://schemas.openxmlformats.org/officeDocument/2006/relationships" xmlns:p="http://schemas.openxmlformats.org/presentationml/2006/main">
  <p:tag name="GUTTERROW" val="0.6 cm"/>
  <p:tag name="GUIDESAPPLIEDTO" val="2"/>
  <p:tag name="CUSTMASTERTOPMARGIN" val="155.3386"/>
  <p:tag name="CUSTMASTERLEFTMARGIN" val="43.937"/>
  <p:tag name="CUSTMASTERRIGHTMARGIN" val="43.937"/>
  <p:tag name="CUSTMASTERBOTTOMMARGIN" val="53.5748"/>
  <p:tag name="GUTTERCOL" val="1.2 cm"/>
  <p:tag name="MASTERTOPMARGIN" val="155.3543"/>
  <p:tag name="MASTERLEFTMARGIN" val="60.3357"/>
  <p:tag name="MASTERRIGHTMARGIN" val="43.9368"/>
  <p:tag name="MASTERBOTTOMMARGIN" val="53.625"/>
  <p:tag name="GUIDECOLS" val="4"/>
  <p:tag name="GUIDEROWS" val="1"/>
</p:tagLst>
</file>

<file path=ppt/tags/tag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CUSTMASTERTOPMARGIN" val="121.8898"/>
  <p:tag name="CUSTMASTERLEFTMARGIN" val="36.2835"/>
  <p:tag name="CUSTMASTERRIGHTMARGIN" val="36.2835"/>
  <p:tag name="CUSTMASTERBOTTOMMARGIN" val="121.8898"/>
  <p:tag name="MASTERTOPMARGIN" val="155.3386"/>
  <p:tag name="MASTERLEFTMARGIN" val="60.378"/>
  <p:tag name="MASTERRIGHTMARGIN" val="43.937"/>
  <p:tag name="MASTERBOTTOMMARGIN" val="53.5748"/>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2.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ROWS" val="1"/>
  <p:tag name="GUTTERCOL" val="0.6 cm"/>
  <p:tag name="GUTTERROW" val="0.6 cm"/>
  <p:tag name="GUIDESAPPLIEDTO" val="2"/>
  <p:tag name="GUIDECOLS" val="3"/>
  <p:tag name="MASTERTOPMARGIN" val="155.3543"/>
  <p:tag name="MASTERLEFTMARGIN" val="60.3357"/>
  <p:tag name="MASTERRIGHTMARGIN" val="43.9368"/>
  <p:tag name="MASTERBOTTOMMARGIN" val="53.625"/>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6.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47.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5.xml><?xml version="1.0" encoding="utf-8"?>
<p:tagLst xmlns:a="http://schemas.openxmlformats.org/drawingml/2006/main" xmlns:r="http://schemas.openxmlformats.org/officeDocument/2006/relationships" xmlns:p="http://schemas.openxmlformats.org/presentationml/2006/main">
  <p:tag name="CUSTMASTERTOPMARGIN" val="192.7559"/>
  <p:tag name="CUSTMASTERLEFTMARGIN" val="43.937"/>
  <p:tag name="CUSTMASTERRIGHTMARGIN" val="43.937"/>
  <p:tag name="CUSTMASTERBOTTOMMARGIN" val="53.5748"/>
  <p:tag name="GUIDECOLS" val="4"/>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6.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 name="CUSTMASTERTOPMARGIN" val="192.7559"/>
  <p:tag name="CUSTMASTERLEFTMARGIN" val="60.378"/>
  <p:tag name="CUSTMASTERRIGHTMARGIN" val="43.937"/>
  <p:tag name="CUSTMASTERBOTTOMMARGIN" val="53.5748"/>
  <p:tag name="MASTERTOPMARGIN" val="155.3543"/>
  <p:tag name="MASTERLEFTMARGIN" val="60.3357"/>
  <p:tag name="MASTERRIGHTMARGIN" val="43.9368"/>
  <p:tag name="MASTERBOTTOMMARGIN" val="53.625"/>
</p:tagLst>
</file>

<file path=ppt/tags/tag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 name="CUSTMASTERTOPMARGIN" val="155.3386"/>
  <p:tag name="CUSTMASTERLEFTMARGIN" val="60.378"/>
  <p:tag name="CUSTMASTERRIGHTMARGIN" val="43.937"/>
  <p:tag name="CUSTMASTERBOTTOMMARGIN" val="53.5748"/>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heme/theme1.xml><?xml version="1.0" encoding="utf-8"?>
<a:theme xmlns:a="http://schemas.openxmlformats.org/drawingml/2006/main" name="1_Office Theme">
  <a:themeElements>
    <a:clrScheme name="Custom 1">
      <a:dk1>
        <a:srgbClr val="183860"/>
      </a:dk1>
      <a:lt1>
        <a:sysClr val="window" lastClr="FFFFFF"/>
      </a:lt1>
      <a:dk2>
        <a:srgbClr val="3C77B3"/>
      </a:dk2>
      <a:lt2>
        <a:srgbClr val="ECECEB"/>
      </a:lt2>
      <a:accent1>
        <a:srgbClr val="183860"/>
      </a:accent1>
      <a:accent2>
        <a:srgbClr val="3C77B3"/>
      </a:accent2>
      <a:accent3>
        <a:srgbClr val="714B79"/>
      </a:accent3>
      <a:accent4>
        <a:srgbClr val="55C2E4"/>
      </a:accent4>
      <a:accent5>
        <a:srgbClr val="9E3316"/>
      </a:accent5>
      <a:accent6>
        <a:srgbClr val="6D0931"/>
      </a:accent6>
      <a:hlink>
        <a:srgbClr val="18653F"/>
      </a:hlink>
      <a:folHlink>
        <a:srgbClr val="025F68"/>
      </a:folHlink>
    </a:clrScheme>
    <a:fontScheme name="__Waterma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CARDO_INTROS">
  <a:themeElements>
    <a:clrScheme name="Ricardo PowerPoint Colour Them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009BDF"/>
      </a:hlink>
      <a:folHlink>
        <a:srgbClr val="D0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Net zero template" id="{403D1C15-7869-48EF-AFBF-0E5A9CE072B8}" vid="{AB257F79-E30D-40A8-9597-C38D3B12F6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TemplateConfiguration><![CDATA[{"slideVersion":1,"isValidatorEnabled":false,"isLocked":false,"elementsMetadata":[],"slideId":"638080838681286031","enableDocumentContentUpdater":false,"version":"2.0"}]]></TemplafySlideTemplateConfiguration>
</file>

<file path=customXml/item2.xml><?xml version="1.0" encoding="utf-8"?>
<TemplafySlideTemplateConfiguration><![CDATA[{"slideVersion":1,"isValidatorEnabled":false,"isLocked":false,"elementsMetadata":[],"slideId":"638080838681297489","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763BE48057B1C8459CC8E4C3CE3AD91E" ma:contentTypeVersion="15" ma:contentTypeDescription="Create a new document." ma:contentTypeScope="" ma:versionID="43c26f1ecb3fb5cb295418b044f54b85">
  <xsd:schema xmlns:xsd="http://www.w3.org/2001/XMLSchema" xmlns:xs="http://www.w3.org/2001/XMLSchema" xmlns:p="http://schemas.microsoft.com/office/2006/metadata/properties" xmlns:ns2="7c99d11f-4e82-4142-bca3-64b4ff2ebdaa" xmlns:ns3="64c24d0e-88d7-47e2-8735-debcec8b28e6" targetNamespace="http://schemas.microsoft.com/office/2006/metadata/properties" ma:root="true" ma:fieldsID="43d8453410147ea45d39d70ba20552db" ns2:_="" ns3:_="">
    <xsd:import namespace="7c99d11f-4e82-4142-bca3-64b4ff2ebdaa"/>
    <xsd:import namespace="64c24d0e-88d7-47e2-8735-debcec8b28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9d11f-4e82-4142-bca3-64b4ff2eb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6ed456e-f1a5-4e20-975e-1eb633c0bed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24d0e-88d7-47e2-8735-debcec8b28e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a485c2-5ef7-4888-9a01-33bbb1384143}" ma:internalName="TaxCatchAll" ma:showField="CatchAllData" ma:web="64c24d0e-88d7-47e2-8735-debcec8b28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TaxCatchAll xmlns="64c24d0e-88d7-47e2-8735-debcec8b28e6" xsi:nil="true"/>
    <lcf76f155ced4ddcb4097134ff3c332f xmlns="7c99d11f-4e82-4142-bca3-64b4ff2ebd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778400-20EB-437E-BE69-8FB8760BB89A}">
  <ds:schemaRefs/>
</ds:datastoreItem>
</file>

<file path=customXml/itemProps2.xml><?xml version="1.0" encoding="utf-8"?>
<ds:datastoreItem xmlns:ds="http://schemas.openxmlformats.org/officeDocument/2006/customXml" ds:itemID="{A79C20FB-6331-4D4B-9D7A-FCFD151356D9}">
  <ds:schemaRefs/>
</ds:datastoreItem>
</file>

<file path=customXml/itemProps3.xml><?xml version="1.0" encoding="utf-8"?>
<ds:datastoreItem xmlns:ds="http://schemas.openxmlformats.org/officeDocument/2006/customXml" ds:itemID="{144E43DA-3FE4-4321-B909-FE4A53379F48}">
  <ds:schemaRefs/>
</ds:datastoreItem>
</file>

<file path=customXml/itemProps4.xml><?xml version="1.0" encoding="utf-8"?>
<ds:datastoreItem xmlns:ds="http://schemas.openxmlformats.org/officeDocument/2006/customXml" ds:itemID="{1001D2A2-86A7-4DA0-AEC9-BC070DDB4042}">
  <ds:schemaRefs/>
</ds:datastoreItem>
</file>

<file path=customXml/itemProps5.xml><?xml version="1.0" encoding="utf-8"?>
<ds:datastoreItem xmlns:ds="http://schemas.openxmlformats.org/officeDocument/2006/customXml" ds:itemID="{C202D9A5-2085-447A-81B4-0F03DFCD6143}"/>
</file>

<file path=customXml/itemProps6.xml><?xml version="1.0" encoding="utf-8"?>
<ds:datastoreItem xmlns:ds="http://schemas.openxmlformats.org/officeDocument/2006/customXml" ds:itemID="{64466DEC-E28C-4E40-B09D-1C72BFCE5580}"/>
</file>

<file path=customXml/itemProps7.xml><?xml version="1.0" encoding="utf-8"?>
<ds:datastoreItem xmlns:ds="http://schemas.openxmlformats.org/officeDocument/2006/customXml" ds:itemID="{57124F1A-7129-45F3-8F9D-14D5EB5DDBCD}"/>
</file>

<file path=docProps/app.xml><?xml version="1.0" encoding="utf-8"?>
<Properties xmlns="http://schemas.openxmlformats.org/officeDocument/2006/extended-properties" xmlns:vt="http://schemas.openxmlformats.org/officeDocument/2006/docPropsVTypes">
  <TotalTime>3064</TotalTime>
  <Words>3292</Words>
  <Application>Microsoft Office PowerPoint</Application>
  <PresentationFormat>Widescreen</PresentationFormat>
  <Paragraphs>535</Paragraphs>
  <Slides>18</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Narkisim</vt:lpstr>
      <vt:lpstr>1_Office Theme</vt:lpstr>
      <vt:lpstr>RICARDO_INTROS</vt:lpstr>
      <vt:lpstr>Dundee Airport  Carbon Footprint 2024 </vt:lpstr>
      <vt:lpstr>Contents </vt:lpstr>
      <vt:lpstr>Introduction </vt:lpstr>
      <vt:lpstr>Methodology overview</vt:lpstr>
      <vt:lpstr>Dundee Airport 2024 Footprint - Summary </vt:lpstr>
      <vt:lpstr>Dundee Airport 2024 Footprint – By emissions source</vt:lpstr>
      <vt:lpstr>Dundee Airport 2024 Footprint – Scope 1</vt:lpstr>
      <vt:lpstr>Dundee Airport 2024 Footprint – Scope 2</vt:lpstr>
      <vt:lpstr>Dundee Airport 2024 Footprint – Scope 3</vt:lpstr>
      <vt:lpstr>Dundee Airport 2024 Footprint – Market-based emissions</vt:lpstr>
      <vt:lpstr>Dundee Airport annual emissions trends (tonnes CO2e) </vt:lpstr>
      <vt:lpstr>Dundee Airport annual emissions trends (% year on year changes)</vt:lpstr>
      <vt:lpstr>PowerPoint Presentation</vt:lpstr>
      <vt:lpstr>Annex 1 - Methodology</vt:lpstr>
      <vt:lpstr>Annex 1 - Methodology</vt:lpstr>
      <vt:lpstr>Annex 1 - Methodology</vt:lpstr>
      <vt:lpstr>Annex 1 - Methodology</vt:lpstr>
      <vt:lpstr>Annex 1 - Methodology</vt:lpstr>
    </vt:vector>
  </TitlesOfParts>
  <Company>Waterman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Guy Colledge</dc:creator>
  <cp:lastModifiedBy>Gayle Barclay</cp:lastModifiedBy>
  <cp:revision>46</cp:revision>
  <dcterms:created xsi:type="dcterms:W3CDTF">2024-09-26T07:25:38Z</dcterms:created>
  <dcterms:modified xsi:type="dcterms:W3CDTF">2025-01-06T09:42:20Z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0x010100763BE48057B1C8459CC8E4C3CE3AD91E</vt:lpwstr>
  </property>
</Properties>
</file>