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29.xml" ContentType="application/vnd.openxmlformats-officedocument.presentationml.slideLayout+xml"/>
  <Override PartName="/ppt/slideLayouts/slideLayout4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charts/colors3.xml" ContentType="application/vnd.ms-office.chartcolorstyl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hart4.xml" ContentType="application/vnd.openxmlformats-officedocument.drawingml.chart+xml"/>
  <Override PartName="/ppt/charts/colors5.xml" ContentType="application/vnd.ms-office.chartcolorstyle+xml"/>
  <Override PartName="/ppt/authors.xml" ContentType="application/vnd.ms-powerpoint.auth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31.xml" ContentType="application/vnd.openxmlformats-officedocument.presentationml.tags+xml"/>
  <Override PartName="/ppt/tags/tag30.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ppt/tags/tag1.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tags/tag2.xml" ContentType="application/vnd.openxmlformats-officedocument.presentationml.tags+xml"/>
  <Override PartName="/ppt/tags/tag4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24.xml" ContentType="application/vnd.openxmlformats-officedocument.presentationml.tags+xml"/>
  <Override PartName="/ppt/tags/tag5.xml" ContentType="application/vnd.openxmlformats-officedocument.presentationml.tags+xml"/>
  <Override PartName="/ppt/tags/tag45.xml" ContentType="application/vnd.openxmlformats-officedocument.presentationml.tags+xml"/>
  <Override PartName="/ppt/tags/tag6.xml" ContentType="application/vnd.openxmlformats-officedocument.presentationml.tags+xml"/>
  <Override PartName="/ppt/tags/tag1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44.xml" ContentType="application/vnd.openxmlformats-officedocument.presentationml.tags+xml"/>
  <Override PartName="/ppt/tags/tag43.xml" ContentType="application/vnd.openxmlformats-officedocument.presentationml.tags+xml"/>
  <Override PartName="/ppt/tags/tag42.xml" ContentType="application/vnd.openxmlformats-officedocument.presentationml.tags+xml"/>
  <Override PartName="/ppt/tags/tag41.xml" ContentType="application/vnd.openxmlformats-officedocument.presentationml.tags+xml"/>
  <Override PartName="/ppt/tags/tag40.xml" ContentType="application/vnd.openxmlformats-officedocument.presentationml.tags+xml"/>
  <Override PartName="/ppt/tags/tag39.xml" ContentType="application/vnd.openxmlformats-officedocument.presentationml.tags+xml"/>
  <Override PartName="/ppt/tags/tag23.xml" ContentType="application/vnd.openxmlformats-officedocument.presentationml.tags+xml"/>
  <Override PartName="/ppt/tags/tag25.xml" ContentType="application/vnd.openxmlformats-officedocument.presentationml.tags+xml"/>
  <Override PartName="/ppt/tags/tag38.xml" ContentType="application/vnd.openxmlformats-officedocument.presentationml.tags+xml"/>
  <Override PartName="/ppt/tags/tag26.xml" ContentType="application/vnd.openxmlformats-officedocument.presentationml.tags+xml"/>
  <Override PartName="/ppt/tags/tag37.xml" ContentType="application/vnd.openxmlformats-officedocument.presentationml.tags+xml"/>
  <Override PartName="/ppt/tags/tag36.xml" ContentType="application/vnd.openxmlformats-officedocument.presentationml.tags+xml"/>
  <Override PartName="/ppt/tags/tag33.xml" ContentType="application/vnd.openxmlformats-officedocument.presentationml.tags+xml"/>
  <Override PartName="/ppt/tags/tag32.xml" ContentType="application/vnd.openxmlformats-officedocument.presentationml.tags+xml"/>
  <Override PartName="/ppt/tags/tag35.xml" ContentType="application/vnd.openxmlformats-officedocument.presentationml.tags+xml"/>
  <Override PartName="/ppt/tags/tag34.xml" ContentType="application/vnd.openxmlformats-officedocument.presentationml.tag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703" r:id="rId6"/>
  </p:sldMasterIdLst>
  <p:notesMasterIdLst>
    <p:notesMasterId r:id="rId25"/>
  </p:notesMasterIdLst>
  <p:sldIdLst>
    <p:sldId id="269" r:id="rId7"/>
    <p:sldId id="364" r:id="rId8"/>
    <p:sldId id="280" r:id="rId9"/>
    <p:sldId id="353" r:id="rId10"/>
    <p:sldId id="352" r:id="rId11"/>
    <p:sldId id="284" r:id="rId12"/>
    <p:sldId id="320" r:id="rId13"/>
    <p:sldId id="357" r:id="rId14"/>
    <p:sldId id="358" r:id="rId15"/>
    <p:sldId id="370" r:id="rId16"/>
    <p:sldId id="360" r:id="rId17"/>
    <p:sldId id="362" r:id="rId18"/>
    <p:sldId id="322" r:id="rId19"/>
    <p:sldId id="363" r:id="rId20"/>
    <p:sldId id="369" r:id="rId21"/>
    <p:sldId id="366" r:id="rId22"/>
    <p:sldId id="367" r:id="rId23"/>
    <p:sldId id="36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1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34419B-17B4-3335-BDAB-83897E725927}" name="Cara Labuschagne" initials="CL" userId="S::cara.labuschagne@watermangroup.com::b9d25474-d60b-4deb-a89f-d2403727c19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4A79"/>
    <a:srgbClr val="12447D"/>
    <a:srgbClr val="3C77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73819" autoAdjust="0"/>
  </p:normalViewPr>
  <p:slideViewPr>
    <p:cSldViewPr snapToGrid="0" showGuides="1">
      <p:cViewPr varScale="1">
        <p:scale>
          <a:sx n="52" d="100"/>
          <a:sy n="52" d="100"/>
        </p:scale>
        <p:origin x="1482" y="72"/>
      </p:cViewPr>
      <p:guideLst>
        <p:guide orient="horz" pos="2137"/>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33"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ustomXml" Target="../customXml/item6.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ustomXml" Target="../customXml/item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8/10/relationships/authors" Target="authors.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1"/>
          <c:order val="1"/>
          <c:tx>
            <c:strRef>
              <c:f>'KIR - CHARTS'!$D$10</c:f>
              <c:strCache>
                <c:ptCount val="1"/>
                <c:pt idx="0">
                  <c:v>Percentage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E61D-4387-83F3-7719F0BB75FD}"/>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E61D-4387-83F3-7719F0BB75FD}"/>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E61D-4387-83F3-7719F0BB75FD}"/>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'KIR - CHARTS'!$B$11:$B$13</c:f>
              <c:strCache>
                <c:ptCount val="3"/>
                <c:pt idx="0">
                  <c:v>Scope 1</c:v>
                </c:pt>
                <c:pt idx="1">
                  <c:v>Scope 2</c:v>
                </c:pt>
                <c:pt idx="2">
                  <c:v>Scope 3</c:v>
                </c:pt>
              </c:strCache>
            </c:strRef>
          </c:cat>
          <c:val>
            <c:numRef>
              <c:f>'KIR - CHARTS'!$D$11:$D$13</c:f>
              <c:numCache>
                <c:formatCode>0.0%</c:formatCode>
                <c:ptCount val="3"/>
                <c:pt idx="0" formatCode="0%">
                  <c:v>0.10966449674511768</c:v>
                </c:pt>
                <c:pt idx="1">
                  <c:v>7.3610415623435149E-2</c:v>
                </c:pt>
                <c:pt idx="2">
                  <c:v>0.81522283425137709</c:v>
                </c:pt>
              </c:numCache>
            </c:numRef>
          </c:val>
          <c:extLst>
            <c:ext xmlns:c16="http://schemas.microsoft.com/office/drawing/2014/chart" uri="{C3380CC4-5D6E-409C-BE32-E72D297353CC}">
              <c16:uniqueId val="{00000006-E61D-4387-83F3-7719F0BB75FD}"/>
            </c:ext>
          </c:extLst>
        </c:ser>
        <c:dLbls>
          <c:showLegendKey val="0"/>
          <c:showVal val="1"/>
          <c:showCatName val="0"/>
          <c:showSerName val="0"/>
          <c:showPercent val="0"/>
          <c:showBubbleSize val="0"/>
          <c:showLeaderLines val="1"/>
        </c:dLbls>
        <c:firstSliceAng val="0"/>
        <c:holeSize val="75"/>
        <c:extLst>
          <c:ext xmlns:c15="http://schemas.microsoft.com/office/drawing/2012/chart" uri="{02D57815-91ED-43cb-92C2-25804820EDAC}">
            <c15:filteredPieSeries>
              <c15:ser>
                <c:idx val="0"/>
                <c:order val="0"/>
                <c:tx>
                  <c:strRef>
                    <c:extLst>
                      <c:ext uri="{02D57815-91ED-43cb-92C2-25804820EDAC}">
                        <c15:formulaRef>
                          <c15:sqref>'KIR - CHARTS'!$C$10</c15:sqref>
                        </c15:formulaRef>
                      </c:ext>
                    </c:extLst>
                    <c:strCache>
                      <c:ptCount val="1"/>
                      <c:pt idx="0">
                        <c:v>Total 2024 emissions (tCO2e)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8-E61D-4387-83F3-7719F0BB75FD}"/>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A-E61D-4387-83F3-7719F0BB75FD}"/>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C-E61D-4387-83F3-7719F0BB75F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'KIR - CHARTS'!$B$11:$B$13</c15:sqref>
                        </c15:formulaRef>
                      </c:ext>
                    </c:extLst>
                    <c:strCache>
                      <c:ptCount val="3"/>
                      <c:pt idx="0">
                        <c:v>Scope 1</c:v>
                      </c:pt>
                      <c:pt idx="1">
                        <c:v>Scope 2</c:v>
                      </c:pt>
                      <c:pt idx="2">
                        <c:v>Scope 3</c:v>
                      </c:pt>
                    </c:strCache>
                  </c:strRef>
                </c:cat>
                <c:val>
                  <c:numRef>
                    <c:extLst>
                      <c:ext uri="{02D57815-91ED-43cb-92C2-25804820EDAC}">
                        <c15:formulaRef>
                          <c15:sqref>'KIR - CHARTS'!$C$11:$C$13</c15:sqref>
                        </c15:formulaRef>
                      </c:ext>
                    </c:extLst>
                    <c:numCache>
                      <c:formatCode>#,##0</c:formatCode>
                      <c:ptCount val="3"/>
                      <c:pt idx="0">
                        <c:v>219</c:v>
                      </c:pt>
                      <c:pt idx="1">
                        <c:v>147</c:v>
                      </c:pt>
                      <c:pt idx="2">
                        <c:v>1628</c:v>
                      </c:pt>
                    </c:numCache>
                  </c:numRef>
                </c:val>
                <c:extLst>
                  <c:ext xmlns:c16="http://schemas.microsoft.com/office/drawing/2014/chart" uri="{C3380CC4-5D6E-409C-BE32-E72D297353CC}">
                    <c16:uniqueId val="{0000000D-E61D-4387-83F3-7719F0BB75FD}"/>
                  </c:ext>
                </c:extLst>
              </c15:ser>
            </c15:filteredPieSeries>
          </c:ext>
        </c:extLst>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830587290116608"/>
          <c:y val="8.4620033804962067E-2"/>
          <c:w val="0.22338825419766786"/>
          <c:h val="0.73512781380148451"/>
        </c:manualLayout>
      </c:layout>
      <c:doughnutChart>
        <c:varyColors val="1"/>
        <c:ser>
          <c:idx val="1"/>
          <c:order val="1"/>
          <c:tx>
            <c:strRef>
              <c:f>'KIR - CHARTS'!$H$10</c:f>
              <c:strCache>
                <c:ptCount val="1"/>
                <c:pt idx="0">
                  <c:v>Percentage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A92E-4BF6-8B8B-C65E9304C783}"/>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A92E-4BF6-8B8B-C65E9304C783}"/>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A92E-4BF6-8B8B-C65E9304C783}"/>
              </c:ext>
            </c:extLst>
          </c:dPt>
          <c:dLbls>
            <c:dLbl>
              <c:idx val="0"/>
              <c:layout>
                <c:manualLayout>
                  <c:x val="0"/>
                  <c:y val="6.0750391708480397E-3"/>
                </c:manualLayout>
              </c:layout>
              <c:tx>
                <c:rich>
                  <a:bodyPr/>
                  <a:lstStyle/>
                  <a:p>
                    <a:fld id="{834C38A0-2CE5-44A9-B2C7-5C101F6088C2}" type="VALUE">
                      <a:rPr lang="en-US">
                        <a:latin typeface="Calibri" panose="020F0502020204030204" pitchFamily="34" charset="0"/>
                        <a:cs typeface="Calibri" panose="020F0502020204030204" pitchFamily="34" charset="0"/>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2E-4BF6-8B8B-C65E9304C783}"/>
                </c:ext>
              </c:extLst>
            </c:dLbl>
            <c:dLbl>
              <c:idx val="1"/>
              <c:delete val="1"/>
              <c:extLst>
                <c:ext xmlns:c15="http://schemas.microsoft.com/office/drawing/2012/chart" uri="{CE6537A1-D6FC-4f65-9D91-7224C49458BB}"/>
                <c:ext xmlns:c16="http://schemas.microsoft.com/office/drawing/2014/chart" uri="{C3380CC4-5D6E-409C-BE32-E72D297353CC}">
                  <c16:uniqueId val="{00000003-A92E-4BF6-8B8B-C65E9304C78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'KIR - CHARTS'!$F$11:$F$13</c:f>
              <c:strCache>
                <c:ptCount val="3"/>
                <c:pt idx="0">
                  <c:v>Scope 1</c:v>
                </c:pt>
                <c:pt idx="1">
                  <c:v>Scope 2</c:v>
                </c:pt>
                <c:pt idx="2">
                  <c:v>Scope 3</c:v>
                </c:pt>
              </c:strCache>
            </c:strRef>
          </c:cat>
          <c:val>
            <c:numRef>
              <c:f>'KIR - CHARTS'!$H$11:$H$13</c:f>
              <c:numCache>
                <c:formatCode>0.0%</c:formatCode>
                <c:ptCount val="3"/>
                <c:pt idx="0">
                  <c:v>0.11837837837837838</c:v>
                </c:pt>
                <c:pt idx="1">
                  <c:v>0</c:v>
                </c:pt>
                <c:pt idx="2">
                  <c:v>0.88</c:v>
                </c:pt>
              </c:numCache>
            </c:numRef>
          </c:val>
          <c:extLst>
            <c:ext xmlns:c16="http://schemas.microsoft.com/office/drawing/2014/chart" uri="{C3380CC4-5D6E-409C-BE32-E72D297353CC}">
              <c16:uniqueId val="{00000006-A92E-4BF6-8B8B-C65E9304C783}"/>
            </c:ext>
          </c:extLst>
        </c:ser>
        <c:dLbls>
          <c:showLegendKey val="0"/>
          <c:showVal val="1"/>
          <c:showCatName val="0"/>
          <c:showSerName val="0"/>
          <c:showPercent val="0"/>
          <c:showBubbleSize val="0"/>
          <c:showLeaderLines val="1"/>
        </c:dLbls>
        <c:firstSliceAng val="0"/>
        <c:holeSize val="75"/>
        <c:extLst>
          <c:ext xmlns:c15="http://schemas.microsoft.com/office/drawing/2012/chart" uri="{02D57815-91ED-43cb-92C2-25804820EDAC}">
            <c15:filteredPieSeries>
              <c15:ser>
                <c:idx val="0"/>
                <c:order val="0"/>
                <c:tx>
                  <c:strRef>
                    <c:extLst>
                      <c:ext uri="{02D57815-91ED-43cb-92C2-25804820EDAC}">
                        <c15:formulaRef>
                          <c15:sqref>'KIR - CHARTS'!$G$10</c15:sqref>
                        </c15:formulaRef>
                      </c:ext>
                    </c:extLst>
                    <c:strCache>
                      <c:ptCount val="1"/>
                      <c:pt idx="0">
                        <c:v>Total 2024 emissions (tCO2e)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8-A92E-4BF6-8B8B-C65E9304C783}"/>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A-A92E-4BF6-8B8B-C65E9304C783}"/>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C-A92E-4BF6-8B8B-C65E9304C78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'KIR - CHARTS'!$F$11:$F$13</c15:sqref>
                        </c15:formulaRef>
                      </c:ext>
                    </c:extLst>
                    <c:strCache>
                      <c:ptCount val="3"/>
                      <c:pt idx="0">
                        <c:v>Scope 1</c:v>
                      </c:pt>
                      <c:pt idx="1">
                        <c:v>Scope 2</c:v>
                      </c:pt>
                      <c:pt idx="2">
                        <c:v>Scope 3</c:v>
                      </c:pt>
                    </c:strCache>
                  </c:strRef>
                </c:cat>
                <c:val>
                  <c:numRef>
                    <c:extLst>
                      <c:ext uri="{02D57815-91ED-43cb-92C2-25804820EDAC}">
                        <c15:formulaRef>
                          <c15:sqref>'KIR - CHARTS'!$G$11:$G$13</c15:sqref>
                        </c15:formulaRef>
                      </c:ext>
                    </c:extLst>
                    <c:numCache>
                      <c:formatCode>#,##0</c:formatCode>
                      <c:ptCount val="3"/>
                      <c:pt idx="0">
                        <c:v>219</c:v>
                      </c:pt>
                      <c:pt idx="1">
                        <c:v>0</c:v>
                      </c:pt>
                      <c:pt idx="2">
                        <c:v>1628</c:v>
                      </c:pt>
                    </c:numCache>
                  </c:numRef>
                </c:val>
                <c:extLst>
                  <c:ext xmlns:c16="http://schemas.microsoft.com/office/drawing/2014/chart" uri="{C3380CC4-5D6E-409C-BE32-E72D297353CC}">
                    <c16:uniqueId val="{0000000D-A92E-4BF6-8B8B-C65E9304C783}"/>
                  </c:ext>
                </c:extLst>
              </c15:ser>
            </c15:filteredPieSeries>
          </c:ext>
        </c:extLst>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75368978541562E-2"/>
          <c:y val="0.16200430149490885"/>
          <c:w val="0.75835779902792411"/>
          <c:h val="0.68091896238987282"/>
        </c:manualLayout>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4003-4C25-A5FB-55A72D97FC08}"/>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4003-4C25-A5FB-55A72D97FC08}"/>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4003-4C25-A5FB-55A72D97FC08}"/>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4003-4C25-A5FB-55A72D97FC08}"/>
              </c:ext>
            </c:extLst>
          </c:dPt>
          <c:dLbls>
            <c:dLbl>
              <c:idx val="1"/>
              <c:layout>
                <c:manualLayout>
                  <c:x val="2.6876103803823173E-2"/>
                  <c:y val="0.14096169678290971"/>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fld id="{2A57D328-B39B-4A01-BA49-5F94DA065056}" type="VALUE">
                      <a:rPr lang="en-US">
                        <a:latin typeface="Calibri" panose="020F0502020204030204" pitchFamily="34" charset="0"/>
                        <a:cs typeface="Calibri" panose="020F0502020204030204" pitchFamily="34" charset="0"/>
                      </a:rPr>
                      <a:pPr>
                        <a:defRPr sz="1400" b="1">
                          <a:solidFill>
                            <a:schemeClr val="bg1"/>
                          </a:solidFill>
                          <a:latin typeface="Calibri" panose="020F0502020204030204" pitchFamily="34" charset="0"/>
                          <a:cs typeface="Calibri" panose="020F0502020204030204" pitchFamily="34" charset="0"/>
                        </a:defRPr>
                      </a:pPr>
                      <a:t>[VALUE]</a:t>
                    </a:fld>
                    <a:endParaRPr lang="en-GB"/>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6.2456516819084817E-2"/>
                      <c:h val="7.4026587435615979E-2"/>
                    </c:manualLayout>
                  </c15:layout>
                  <c15:dlblFieldTable/>
                  <c15:showDataLabelsRange val="0"/>
                </c:ext>
                <c:ext xmlns:c16="http://schemas.microsoft.com/office/drawing/2014/chart" uri="{C3380CC4-5D6E-409C-BE32-E72D297353CC}">
                  <c16:uniqueId val="{00000003-4003-4C25-A5FB-55A72D97FC0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('KIR - CHARTS'!$B$197,'KIR - CHARTS'!$B$209)</c:f>
              <c:strCache>
                <c:ptCount val="2"/>
                <c:pt idx="0">
                  <c:v>Fuel use</c:v>
                </c:pt>
                <c:pt idx="1">
                  <c:v>Fire Training</c:v>
                </c:pt>
              </c:strCache>
              <c:extLst/>
            </c:strRef>
          </c:cat>
          <c:val>
            <c:numRef>
              <c:f>('KIR - CHARTS'!$D$197,'KIR - CHARTS'!$D$209)</c:f>
              <c:numCache>
                <c:formatCode>0.0%</c:formatCode>
                <c:ptCount val="2"/>
                <c:pt idx="0">
                  <c:v>0.97499999999999998</c:v>
                </c:pt>
                <c:pt idx="1">
                  <c:v>2.5000000000000001E-2</c:v>
                </c:pt>
              </c:numCache>
              <c:extLst/>
            </c:numRef>
          </c:val>
          <c:extLst>
            <c:ext xmlns:c16="http://schemas.microsoft.com/office/drawing/2014/chart" uri="{C3380CC4-5D6E-409C-BE32-E72D297353CC}">
              <c16:uniqueId val="{00000008-4003-4C25-A5FB-55A72D97FC08}"/>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71732428537931"/>
          <c:y val="0.16785073461116273"/>
          <c:w val="0.2203299168431718"/>
          <c:h val="0.49148969855610913"/>
        </c:manualLayout>
      </c:layout>
      <c:overlay val="0"/>
      <c:spPr>
        <a:noFill/>
        <a:ln>
          <a:noFill/>
        </a:ln>
        <a:effectLst/>
      </c:spPr>
      <c:txPr>
        <a:bodyPr rot="0" spcFirstLastPara="1" vertOverflow="ellipsis" vert="horz" wrap="square" anchor="ctr" anchorCtr="1"/>
        <a:lstStyle/>
        <a:p>
          <a:pPr rtl="0">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800717543493675E-4"/>
          <c:y val="1.0245359511744454E-3"/>
          <c:w val="0.81544160008063982"/>
          <c:h val="0.84122618438479391"/>
        </c:manualLayout>
      </c:layout>
      <c:ofPieChart>
        <c:ofPieType val="pie"/>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9CF-46CF-9466-ABCCD49CA28A}"/>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29CF-46CF-9466-ABCCD49CA28A}"/>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29CF-46CF-9466-ABCCD49CA28A}"/>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29CF-46CF-9466-ABCCD49CA28A}"/>
              </c:ext>
            </c:extLst>
          </c:dPt>
          <c:dPt>
            <c:idx val="4"/>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29CF-46CF-9466-ABCCD49CA28A}"/>
              </c:ext>
            </c:extLst>
          </c:dPt>
          <c:dPt>
            <c:idx val="5"/>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B-29CF-46CF-9466-ABCCD49CA28A}"/>
              </c:ext>
            </c:extLst>
          </c:dPt>
          <c:dPt>
            <c:idx val="6"/>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0D-29CF-46CF-9466-ABCCD49CA28A}"/>
              </c:ext>
            </c:extLst>
          </c:dPt>
          <c:dPt>
            <c:idx val="7"/>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0F-29CF-46CF-9466-ABCCD49CA28A}"/>
              </c:ext>
            </c:extLst>
          </c:dPt>
          <c:dPt>
            <c:idx val="8"/>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11-29CF-46CF-9466-ABCCD49CA28A}"/>
              </c:ext>
            </c:extLst>
          </c:dPt>
          <c:dLbls>
            <c:dLbl>
              <c:idx val="6"/>
              <c:layout>
                <c:manualLayout>
                  <c:x val="1.2486917352872802E-2"/>
                  <c:y val="-1.7855794092455607E-2"/>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2"/>
                        </a:solidFill>
                        <a:latin typeface="Calibri" panose="020F0502020204030204" pitchFamily="34" charset="0"/>
                        <a:ea typeface="+mn-ea"/>
                        <a:cs typeface="Calibri" panose="020F0502020204030204" pitchFamily="34" charset="0"/>
                      </a:defRPr>
                    </a:pPr>
                    <a:fld id="{108DB61E-3F6A-478F-9AB9-712276388A96}" type="VALUE">
                      <a:rPr lang="en-US">
                        <a:latin typeface="Calibri" panose="020F0502020204030204" pitchFamily="34" charset="0"/>
                        <a:cs typeface="Calibri" panose="020F0502020204030204" pitchFamily="34" charset="0"/>
                      </a:rPr>
                      <a:pPr>
                        <a:defRPr sz="1400" b="1">
                          <a:solidFill>
                            <a:schemeClr val="tx2"/>
                          </a:solidFill>
                          <a:latin typeface="Calibri" panose="020F0502020204030204" pitchFamily="34" charset="0"/>
                          <a:cs typeface="Calibri" panose="020F0502020204030204" pitchFamily="34" charset="0"/>
                        </a:defRPr>
                      </a:pPr>
                      <a:t>[VALUE]</a:t>
                    </a:fld>
                    <a:endParaRPr lang="en-GB"/>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dLblPos val="bestFit"/>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4.0624648654516413E-2"/>
                      <c:h val="0.12650945594168328"/>
                    </c:manualLayout>
                  </c15:layout>
                  <c15:dlblFieldTable/>
                  <c15:showDataLabelsRange val="0"/>
                </c:ext>
                <c:ext xmlns:c16="http://schemas.microsoft.com/office/drawing/2014/chart" uri="{C3380CC4-5D6E-409C-BE32-E72D297353CC}">
                  <c16:uniqueId val="{0000000D-29CF-46CF-9466-ABCCD49CA28A}"/>
                </c:ext>
              </c:extLst>
            </c:dLbl>
            <c:dLbl>
              <c:idx val="7"/>
              <c:layout>
                <c:manualLayout>
                  <c:x val="-3.0202357220259638E-3"/>
                  <c:y val="3.641328563097343E-2"/>
                </c:manualLayout>
              </c:layout>
              <c:tx>
                <c:rich>
                  <a:bodyPr/>
                  <a:lstStyle/>
                  <a:p>
                    <a:fld id="{841A9C07-6F1B-4976-AA5B-4E99C086FBCC}" type="VALUE">
                      <a:rPr lang="en-US">
                        <a:latin typeface="Calibri" panose="020F0502020204030204" pitchFamily="34" charset="0"/>
                        <a:cs typeface="Calibri" panose="020F0502020204030204" pitchFamily="34" charset="0"/>
                      </a:rPr>
                      <a:pPr/>
                      <a:t>[VALUE]</a:t>
                    </a:fld>
                    <a:endParaRPr lang="en-GB"/>
                  </a:p>
                </c:rich>
              </c:tx>
              <c:dLblPos val="bestFit"/>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F-29CF-46CF-9466-ABCCD49CA28A}"/>
                </c:ext>
              </c:extLst>
            </c:dLbl>
            <c:dLbl>
              <c:idx val="8"/>
              <c:tx>
                <c:rich>
                  <a:bodyPr/>
                  <a:lstStyle/>
                  <a:p>
                    <a:fld id="{6D132522-9A86-4C9D-9F14-3EAE6A7E3589}" type="PERCENTAGE">
                      <a:rPr lang="en-US">
                        <a:latin typeface="Calibri" panose="020F0502020204030204" pitchFamily="34" charset="0"/>
                        <a:cs typeface="Calibri" panose="020F0502020204030204" pitchFamily="34" charset="0"/>
                      </a:rPr>
                      <a:pPr/>
                      <a:t>[PERCENTAGE]</a:t>
                    </a:fld>
                    <a:endParaRPr lang="en-GB"/>
                  </a:p>
                </c:rich>
              </c:tx>
              <c:dLblPos val="out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29CF-46CF-9466-ABCCD49CA28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('KIR - CHARTS'!$B$217:$B$220,'KIR - CHARTS'!$B$222:$B$223,'KIR - CHARTS'!$B$230:$B$231)</c:f>
              <c:strCache>
                <c:ptCount val="8"/>
                <c:pt idx="0">
                  <c:v>Aviation fuel</c:v>
                </c:pt>
                <c:pt idx="1">
                  <c:v>Business Travel</c:v>
                </c:pt>
                <c:pt idx="2">
                  <c:v>Staff commute</c:v>
                </c:pt>
                <c:pt idx="3">
                  <c:v>Passenger surface access</c:v>
                </c:pt>
                <c:pt idx="4">
                  <c:v>Electricity (upstream)</c:v>
                </c:pt>
                <c:pt idx="5">
                  <c:v>Fuels (upstream)</c:v>
                </c:pt>
                <c:pt idx="6">
                  <c:v>Water</c:v>
                </c:pt>
                <c:pt idx="7">
                  <c:v>Waste</c:v>
                </c:pt>
              </c:strCache>
              <c:extLst/>
            </c:strRef>
          </c:cat>
          <c:val>
            <c:numRef>
              <c:f>('KIR - CHARTS'!$D$217:$D$220,'KIR - CHARTS'!$D$222:$D$223,'KIR - CHARTS'!$D$230:$D$231)</c:f>
              <c:numCache>
                <c:formatCode>General</c:formatCode>
                <c:ptCount val="8"/>
                <c:pt idx="0" formatCode="0.0%">
                  <c:v>0.76100000000000001</c:v>
                </c:pt>
                <c:pt idx="2" formatCode="0.0%">
                  <c:v>3.2000000000000001E-2</c:v>
                </c:pt>
                <c:pt idx="3" formatCode="0.0%">
                  <c:v>0.127</c:v>
                </c:pt>
                <c:pt idx="4" formatCode="0.0%">
                  <c:v>0.03</c:v>
                </c:pt>
                <c:pt idx="5" formatCode="0.0%">
                  <c:v>2.8000000000000001E-2</c:v>
                </c:pt>
                <c:pt idx="6" formatCode="0.0%">
                  <c:v>3.0000000000000001E-3</c:v>
                </c:pt>
                <c:pt idx="7" formatCode="0.0%">
                  <c:v>2E-3</c:v>
                </c:pt>
              </c:numCache>
              <c:extLst/>
            </c:numRef>
          </c:val>
          <c:extLst>
            <c:ext xmlns:c16="http://schemas.microsoft.com/office/drawing/2014/chart" uri="{C3380CC4-5D6E-409C-BE32-E72D297353CC}">
              <c16:uniqueId val="{00000012-29CF-46CF-9466-ABCCD49CA28A}"/>
            </c:ext>
          </c:extLst>
        </c:ser>
        <c:dLbls>
          <c:dLblPos val="outEnd"/>
          <c:showLegendKey val="0"/>
          <c:showVal val="1"/>
          <c:showCatName val="0"/>
          <c:showSerName val="0"/>
          <c:showPercent val="0"/>
          <c:showBubbleSize val="0"/>
          <c:showLeaderLines val="0"/>
        </c:dLbls>
        <c:gapWidth val="100"/>
        <c:splitType val="percent"/>
        <c:splitPos val="6"/>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r"/>
      <c:layout>
        <c:manualLayout>
          <c:xMode val="edge"/>
          <c:yMode val="edge"/>
          <c:x val="0.77208372587104612"/>
          <c:y val="3.5086308896091677E-2"/>
          <c:w val="0.21539894701033294"/>
          <c:h val="0.96491369110390834"/>
        </c:manualLayout>
      </c:layout>
      <c:overlay val="0"/>
      <c:spPr>
        <a:noFill/>
        <a:ln>
          <a:noFill/>
        </a:ln>
        <a:effectLst/>
      </c:spPr>
      <c:txPr>
        <a:bodyPr rot="0" spcFirstLastPara="1" vertOverflow="ellipsis" vert="horz" wrap="square" anchor="ctr" anchorCtr="1"/>
        <a:lstStyle/>
        <a:p>
          <a:pPr rtl="0">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'KIR - CHARTS'!$B$165</c:f>
              <c:strCache>
                <c:ptCount val="1"/>
                <c:pt idx="0">
                  <c:v>Emissions (tCO2e)</c:v>
                </c:pt>
              </c:strCache>
            </c:strRef>
          </c:tx>
          <c:spPr>
            <a:solidFill>
              <a:schemeClr val="accent6"/>
            </a:solidFill>
            <a:ln>
              <a:noFill/>
            </a:ln>
            <a:effectLst/>
          </c:spPr>
          <c:invertIfNegative val="0"/>
          <c:dPt>
            <c:idx val="4"/>
            <c:invertIfNegative val="0"/>
            <c:bubble3D val="0"/>
            <c:spPr>
              <a:solidFill>
                <a:schemeClr val="accent6"/>
              </a:solidFill>
              <a:ln>
                <a:noFill/>
              </a:ln>
              <a:effectLst/>
            </c:spPr>
            <c:extLst>
              <c:ext xmlns:c16="http://schemas.microsoft.com/office/drawing/2014/chart" uri="{C3380CC4-5D6E-409C-BE32-E72D297353CC}">
                <c16:uniqueId val="{00000001-AA28-4273-BE82-7B541959C1F9}"/>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3-AA28-4273-BE82-7B541959C1F9}"/>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5-AA28-4273-BE82-7B541959C1F9}"/>
              </c:ext>
            </c:extLst>
          </c:dPt>
          <c:val>
            <c:numRef>
              <c:f>'KIR - CHARTS'!$C$165:$G$165</c:f>
              <c:numCache>
                <c:formatCode>#,##0</c:formatCode>
                <c:ptCount val="5"/>
                <c:pt idx="0">
                  <c:v>187</c:v>
                </c:pt>
                <c:pt idx="1">
                  <c:v>152</c:v>
                </c:pt>
                <c:pt idx="2">
                  <c:v>168</c:v>
                </c:pt>
                <c:pt idx="3">
                  <c:v>150</c:v>
                </c:pt>
                <c:pt idx="4">
                  <c:v>147</c:v>
                </c:pt>
              </c:numCache>
            </c:numRef>
          </c:val>
          <c:extLst>
            <c:ext xmlns:c16="http://schemas.microsoft.com/office/drawing/2014/chart" uri="{C3380CC4-5D6E-409C-BE32-E72D297353CC}">
              <c16:uniqueId val="{00000006-AA28-4273-BE82-7B541959C1F9}"/>
            </c:ext>
          </c:extLst>
        </c:ser>
        <c:dLbls>
          <c:showLegendKey val="0"/>
          <c:showVal val="0"/>
          <c:showCatName val="0"/>
          <c:showSerName val="0"/>
          <c:showPercent val="0"/>
          <c:showBubbleSize val="0"/>
        </c:dLbls>
        <c:gapWidth val="150"/>
        <c:axId val="1327208031"/>
        <c:axId val="1088389631"/>
      </c:barChart>
      <c:lineChart>
        <c:grouping val="standard"/>
        <c:varyColors val="0"/>
        <c:ser>
          <c:idx val="2"/>
          <c:order val="1"/>
          <c:tx>
            <c:strRef>
              <c:f>'KIR - CHARTS'!$B$166</c:f>
              <c:strCache>
                <c:ptCount val="1"/>
                <c:pt idx="0">
                  <c:v>Electricity (kWh)</c:v>
                </c:pt>
              </c:strCache>
            </c:strRef>
          </c:tx>
          <c:spPr>
            <a:ln w="28575" cap="rnd">
              <a:solidFill>
                <a:srgbClr val="97124B"/>
              </a:solidFill>
              <a:round/>
            </a:ln>
            <a:effectLst/>
          </c:spPr>
          <c:marker>
            <c:symbol val="circle"/>
            <c:size val="5"/>
            <c:spPr>
              <a:solidFill>
                <a:srgbClr val="97124B"/>
              </a:solidFill>
              <a:ln w="9525">
                <a:solidFill>
                  <a:srgbClr val="97124B"/>
                </a:solidFill>
              </a:ln>
              <a:effectLst/>
            </c:spPr>
          </c:marker>
          <c:cat>
            <c:numRef>
              <c:f>'KIR - CHARTS'!$C$164:$G$164</c:f>
              <c:numCache>
                <c:formatCode>General</c:formatCode>
                <c:ptCount val="5"/>
                <c:pt idx="0">
                  <c:v>2020</c:v>
                </c:pt>
                <c:pt idx="1">
                  <c:v>2021</c:v>
                </c:pt>
                <c:pt idx="2">
                  <c:v>2022</c:v>
                </c:pt>
                <c:pt idx="3">
                  <c:v>2023</c:v>
                </c:pt>
                <c:pt idx="4">
                  <c:v>2024</c:v>
                </c:pt>
              </c:numCache>
            </c:numRef>
          </c:cat>
          <c:val>
            <c:numRef>
              <c:f>'KIR - CHARTS'!$C$166:$G$166</c:f>
              <c:numCache>
                <c:formatCode>#,##0</c:formatCode>
                <c:ptCount val="5"/>
                <c:pt idx="0" formatCode="General">
                  <c:v>731934</c:v>
                </c:pt>
                <c:pt idx="1">
                  <c:v>652792</c:v>
                </c:pt>
                <c:pt idx="2">
                  <c:v>790631</c:v>
                </c:pt>
                <c:pt idx="3">
                  <c:v>776504</c:v>
                </c:pt>
                <c:pt idx="4">
                  <c:v>710460</c:v>
                </c:pt>
              </c:numCache>
            </c:numRef>
          </c:val>
          <c:smooth val="0"/>
          <c:extLst>
            <c:ext xmlns:c16="http://schemas.microsoft.com/office/drawing/2014/chart" uri="{C3380CC4-5D6E-409C-BE32-E72D297353CC}">
              <c16:uniqueId val="{00000007-AA28-4273-BE82-7B541959C1F9}"/>
            </c:ext>
          </c:extLst>
        </c:ser>
        <c:dLbls>
          <c:showLegendKey val="0"/>
          <c:showVal val="0"/>
          <c:showCatName val="0"/>
          <c:showSerName val="0"/>
          <c:showPercent val="0"/>
          <c:showBubbleSize val="0"/>
        </c:dLbls>
        <c:marker val="1"/>
        <c:smooth val="0"/>
        <c:axId val="1443248223"/>
        <c:axId val="1463291967"/>
      </c:lineChart>
      <c:catAx>
        <c:axId val="1443248223"/>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3291967"/>
        <c:crosses val="autoZero"/>
        <c:auto val="1"/>
        <c:lblAlgn val="ctr"/>
        <c:lblOffset val="100"/>
        <c:noMultiLvlLbl val="0"/>
      </c:catAx>
      <c:valAx>
        <c:axId val="1463291967"/>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accent2"/>
                    </a:solidFill>
                    <a:latin typeface="+mn-lt"/>
                    <a:ea typeface="+mn-ea"/>
                    <a:cs typeface="+mn-cs"/>
                  </a:defRPr>
                </a:pPr>
                <a:r>
                  <a:rPr lang="en-GB" sz="1200" b="0" dirty="0">
                    <a:solidFill>
                      <a:schemeClr val="accent2"/>
                    </a:solidFill>
                    <a:latin typeface="Calibri" panose="020F0502020204030204" pitchFamily="34" charset="0"/>
                  </a:rPr>
                  <a:t>Electricity Consumption (kWh)</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accent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3248223"/>
        <c:crosses val="autoZero"/>
        <c:crossBetween val="between"/>
      </c:valAx>
      <c:valAx>
        <c:axId val="1088389631"/>
        <c:scaling>
          <c:orientation val="minMax"/>
        </c:scaling>
        <c:delete val="0"/>
        <c:axPos val="r"/>
        <c:title>
          <c:tx>
            <c:rich>
              <a:bodyPr rot="-5400000" spcFirstLastPara="1" vertOverflow="ellipsis" vert="horz" wrap="square" anchor="ctr" anchorCtr="1"/>
              <a:lstStyle/>
              <a:p>
                <a:pPr>
                  <a:defRPr sz="1200" b="0" i="0" u="none" strike="noStrike" kern="1200" baseline="0">
                    <a:solidFill>
                      <a:srgbClr val="0070C0"/>
                    </a:solidFill>
                    <a:latin typeface="Arial" panose="020B0604020202020204" pitchFamily="34" charset="0"/>
                    <a:ea typeface="+mn-ea"/>
                    <a:cs typeface="Arial" panose="020B0604020202020204" pitchFamily="34" charset="0"/>
                  </a:defRPr>
                </a:pPr>
                <a:r>
                  <a:rPr lang="en-GB" sz="1200" b="0" dirty="0">
                    <a:solidFill>
                      <a:srgbClr val="0070C0"/>
                    </a:solidFill>
                    <a:latin typeface="Calibri" panose="020F0502020204030204" pitchFamily="34" charset="0"/>
                    <a:cs typeface="Calibri" panose="020F0502020204030204" pitchFamily="34" charset="0"/>
                  </a:rPr>
                  <a:t>Emissions (tCO</a:t>
                </a:r>
                <a:r>
                  <a:rPr lang="en-GB" sz="1200" b="0" baseline="-25000" dirty="0">
                    <a:solidFill>
                      <a:srgbClr val="0070C0"/>
                    </a:solidFill>
                    <a:latin typeface="Calibri" panose="020F0502020204030204" pitchFamily="34" charset="0"/>
                    <a:cs typeface="Calibri" panose="020F0502020204030204" pitchFamily="34" charset="0"/>
                  </a:rPr>
                  <a:t>2</a:t>
                </a:r>
                <a:r>
                  <a:rPr lang="en-GB" sz="1200" b="0" dirty="0">
                    <a:solidFill>
                      <a:srgbClr val="0070C0"/>
                    </a:solidFill>
                    <a:latin typeface="Calibri" panose="020F0502020204030204" pitchFamily="34" charset="0"/>
                    <a:cs typeface="Calibri" panose="020F0502020204030204" pitchFamily="34" charset="0"/>
                  </a:rPr>
                  <a:t>e)</a:t>
                </a:r>
              </a:p>
            </c:rich>
          </c:tx>
          <c:overlay val="0"/>
          <c:spPr>
            <a:noFill/>
            <a:ln>
              <a:noFill/>
            </a:ln>
            <a:effectLst/>
          </c:spPr>
          <c:txPr>
            <a:bodyPr rot="-5400000" spcFirstLastPara="1" vertOverflow="ellipsis" vert="horz" wrap="square" anchor="ctr" anchorCtr="1"/>
            <a:lstStyle/>
            <a:p>
              <a:pPr>
                <a:defRPr sz="1200" b="0" i="0" u="none" strike="noStrike" kern="1200" baseline="0">
                  <a:solidFill>
                    <a:srgbClr val="0070C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out"/>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7208031"/>
        <c:crosses val="max"/>
        <c:crossBetween val="between"/>
      </c:valAx>
      <c:catAx>
        <c:axId val="1327208031"/>
        <c:scaling>
          <c:orientation val="minMax"/>
        </c:scaling>
        <c:delete val="1"/>
        <c:axPos val="b"/>
        <c:numFmt formatCode="#,##0.00" sourceLinked="1"/>
        <c:majorTickMark val="out"/>
        <c:minorTickMark val="none"/>
        <c:tickLblPos val="nextTo"/>
        <c:crossAx val="1088389631"/>
        <c:crosses val="autoZero"/>
        <c:auto val="1"/>
        <c:lblAlgn val="ctr"/>
        <c:lblOffset val="100"/>
        <c:noMultiLvlLbl val="0"/>
      </c:catAx>
      <c:dTable>
        <c:showHorzBorder val="1"/>
        <c:showVertBorder val="1"/>
        <c:showOutline val="1"/>
        <c:showKeys val="1"/>
        <c:spPr>
          <a:noFill/>
          <a:ln w="9525" cap="flat" cmpd="sng" algn="ctr">
            <a:solidFill>
              <a:schemeClr val="bg1">
                <a:lumMod val="50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dTable>
      <c:spPr>
        <a:noFill/>
        <a:ln>
          <a:solidFill>
            <a:schemeClr val="bg1">
              <a:lumMod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62A308ED-DC9B-4D53-BD63-091A7DE27197}" type="datetimeFigureOut">
              <a:rPr lang="en-GB" smtClean="0"/>
              <a:pPr/>
              <a:t>06/01/2025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AE8DB806-6469-4FA0-8BE0-CB38C0FB8F6F}" type="slidenum">
              <a:rPr lang="en-GB" smtClean="0"/>
              <a:pPr/>
              <a:t>‹#›</a:t>
            </a:fld>
            <a:endParaRPr lang="en-GB" dirty="0"/>
          </a:p>
        </p:txBody>
      </p:sp>
    </p:spTree>
    <p:extLst>
      <p:ext uri="{BB962C8B-B14F-4D97-AF65-F5344CB8AC3E}">
        <p14:creationId xmlns:p14="http://schemas.microsoft.com/office/powerpoint/2010/main" val="3118972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t>1</a:t>
            </a:fld>
            <a:endParaRPr lang="en-GB"/>
          </a:p>
        </p:txBody>
      </p:sp>
    </p:spTree>
    <p:extLst>
      <p:ext uri="{BB962C8B-B14F-4D97-AF65-F5344CB8AC3E}">
        <p14:creationId xmlns:p14="http://schemas.microsoft.com/office/powerpoint/2010/main" val="3895210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t>3</a:t>
            </a:fld>
            <a:endParaRPr lang="en-GB"/>
          </a:p>
        </p:txBody>
      </p:sp>
    </p:spTree>
    <p:extLst>
      <p:ext uri="{BB962C8B-B14F-4D97-AF65-F5344CB8AC3E}">
        <p14:creationId xmlns:p14="http://schemas.microsoft.com/office/powerpoint/2010/main" val="1031011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FFFFFF">
                  <a:lumMod val="95000"/>
                </a:srgbClr>
              </a:solidFill>
              <a:effectLst/>
              <a:uLnTx/>
              <a:uFillTx/>
            </a:endParaRPr>
          </a:p>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t>4</a:t>
            </a:fld>
            <a:endParaRPr lang="en-GB"/>
          </a:p>
        </p:txBody>
      </p:sp>
    </p:spTree>
    <p:extLst>
      <p:ext uri="{BB962C8B-B14F-4D97-AF65-F5344CB8AC3E}">
        <p14:creationId xmlns:p14="http://schemas.microsoft.com/office/powerpoint/2010/main" val="3085768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1886" rtl="0" eaLnBrk="1" fontAlgn="auto" latinLnBrk="0" hangingPunct="1">
              <a:lnSpc>
                <a:spcPct val="90000"/>
              </a:lnSpc>
              <a:spcBef>
                <a:spcPts val="877"/>
              </a:spcBef>
              <a:spcAft>
                <a:spcPts val="0"/>
              </a:spcAft>
              <a:buClrTx/>
              <a:buSzTx/>
              <a:buFont typeface="Narkisim" pitchFamily="34" charset="-79"/>
              <a:buNone/>
              <a:tabLst/>
              <a:defRPr/>
            </a:pPr>
            <a:r>
              <a:rPr kumimoji="0" lang="en-GB" sz="1200" b="0" i="0" u="none" strike="noStrike" kern="1200" cap="none" spc="0" normalizeH="0" baseline="0" noProof="0" dirty="0">
                <a:ln>
                  <a:noFill/>
                </a:ln>
                <a:solidFill>
                  <a:srgbClr val="000000"/>
                </a:solidFill>
                <a:effectLst/>
                <a:uLnTx/>
                <a:uFillTx/>
                <a:ea typeface="+mn-ea"/>
                <a:cs typeface="+mn-cs"/>
              </a:rPr>
              <a:t>The Market Based methodology as outlined in the GHG Protocol, allows for organisations to report their carbon emissions reflecting their energy procurement decisions. </a:t>
            </a:r>
          </a:p>
          <a:p>
            <a:pPr marL="0" marR="0" lvl="0" indent="0" algn="l" defTabSz="801886" rtl="0" eaLnBrk="1" fontAlgn="auto" latinLnBrk="0" hangingPunct="1">
              <a:lnSpc>
                <a:spcPct val="90000"/>
              </a:lnSpc>
              <a:spcBef>
                <a:spcPts val="877"/>
              </a:spcBef>
              <a:spcAft>
                <a:spcPts val="0"/>
              </a:spcAft>
              <a:buClrTx/>
              <a:buSzTx/>
              <a:buFont typeface="Narkisim" pitchFamily="34" charset="-79"/>
              <a:buNone/>
              <a:tabLst/>
              <a:defRPr/>
            </a:pPr>
            <a:r>
              <a:rPr kumimoji="0" lang="en-GB" sz="1200" b="0" i="0" u="none" strike="noStrike" kern="1200" cap="none" spc="0" normalizeH="0" baseline="0" noProof="0" dirty="0">
                <a:ln>
                  <a:noFill/>
                </a:ln>
                <a:solidFill>
                  <a:srgbClr val="000000"/>
                </a:solidFill>
                <a:effectLst/>
                <a:uLnTx/>
                <a:uFillTx/>
                <a:ea typeface="+mn-ea"/>
                <a:cs typeface="+mn-cs"/>
              </a:rPr>
              <a:t>For Inverness Airport, their electricity is purchased under a zero emissions contract that is fully backed by Renewable Energy Guarantees of Origin (REGO) certificates. This means that under Market Based reporting rules, the Scope 2 electricity emissions are reported as zero emissions. </a:t>
            </a:r>
          </a:p>
          <a:p>
            <a:pPr marL="0" marR="0" lvl="0" indent="0" algn="l" defTabSz="801886" rtl="0" eaLnBrk="1" fontAlgn="auto" latinLnBrk="0" hangingPunct="1">
              <a:lnSpc>
                <a:spcPct val="90000"/>
              </a:lnSpc>
              <a:spcBef>
                <a:spcPts val="877"/>
              </a:spcBef>
              <a:spcAft>
                <a:spcPts val="0"/>
              </a:spcAft>
              <a:buClrTx/>
              <a:buSzTx/>
              <a:buFont typeface="Narkisim" pitchFamily="34" charset="-79"/>
              <a:buNone/>
              <a:tabLst/>
              <a:defRPr/>
            </a:pPr>
            <a:r>
              <a:rPr kumimoji="0" lang="en-GB" sz="1200" b="0" i="0" u="none" strike="noStrike" kern="1200" cap="none" spc="0" normalizeH="0" baseline="0" noProof="0" dirty="0">
                <a:ln>
                  <a:noFill/>
                </a:ln>
                <a:solidFill>
                  <a:srgbClr val="000000"/>
                </a:solidFill>
                <a:effectLst/>
                <a:uLnTx/>
                <a:uFillTx/>
                <a:ea typeface="+mn-ea"/>
                <a:cs typeface="+mn-cs"/>
              </a:rPr>
              <a:t>The following slides show the emissions reported under this methodology. </a:t>
            </a:r>
          </a:p>
          <a:p>
            <a:endParaRPr lang="en-GB" dirty="0"/>
          </a:p>
        </p:txBody>
      </p:sp>
      <p:sp>
        <p:nvSpPr>
          <p:cNvPr id="4" name="Slide Number Placeholder 3"/>
          <p:cNvSpPr>
            <a:spLocks noGrp="1"/>
          </p:cNvSpPr>
          <p:nvPr>
            <p:ph type="sldNum" sz="quarter" idx="5"/>
          </p:nvPr>
        </p:nvSpPr>
        <p:spPr/>
        <p:txBody>
          <a:bodyPr/>
          <a:lstStyle/>
          <a:p>
            <a:fld id="{AE8DB806-6469-4FA0-8BE0-CB38C0FB8F6F}" type="slidenum">
              <a:rPr lang="en-GB" smtClean="0"/>
              <a:t>5</a:t>
            </a:fld>
            <a:endParaRPr lang="en-GB"/>
          </a:p>
        </p:txBody>
      </p:sp>
    </p:spTree>
    <p:extLst>
      <p:ext uri="{BB962C8B-B14F-4D97-AF65-F5344CB8AC3E}">
        <p14:creationId xmlns:p14="http://schemas.microsoft.com/office/powerpoint/2010/main" val="1586715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D8DC97-1D82-504C-9303-F3711F42643E}" type="slidenum">
              <a:rPr lang="en-US" smtClean="0"/>
              <a:t>7</a:t>
            </a:fld>
            <a:endParaRPr lang="en-US" dirty="0"/>
          </a:p>
        </p:txBody>
      </p:sp>
    </p:spTree>
    <p:extLst>
      <p:ext uri="{BB962C8B-B14F-4D97-AF65-F5344CB8AC3E}">
        <p14:creationId xmlns:p14="http://schemas.microsoft.com/office/powerpoint/2010/main" val="2677649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D8DC97-1D82-504C-9303-F3711F42643E}" type="slidenum">
              <a:rPr lang="en-US" smtClean="0"/>
              <a:t>8</a:t>
            </a:fld>
            <a:endParaRPr lang="en-US" dirty="0"/>
          </a:p>
        </p:txBody>
      </p:sp>
    </p:spTree>
    <p:extLst>
      <p:ext uri="{BB962C8B-B14F-4D97-AF65-F5344CB8AC3E}">
        <p14:creationId xmlns:p14="http://schemas.microsoft.com/office/powerpoint/2010/main" val="3714502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CD8DC97-1D82-504C-9303-F3711F42643E}" type="slidenum">
              <a:rPr lang="en-US" smtClean="0"/>
              <a:t>9</a:t>
            </a:fld>
            <a:endParaRPr lang="en-US" dirty="0"/>
          </a:p>
        </p:txBody>
      </p:sp>
    </p:spTree>
    <p:extLst>
      <p:ext uri="{BB962C8B-B14F-4D97-AF65-F5344CB8AC3E}">
        <p14:creationId xmlns:p14="http://schemas.microsoft.com/office/powerpoint/2010/main" val="1248140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8DB806-6469-4FA0-8BE0-CB38C0FB8F6F}"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514819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4.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2.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4.svg"/></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4.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4.svg"/></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4.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04B27-FEFE-44A8-B1C1-8FCBC9D68B10}"/>
              </a:ext>
            </a:extLst>
          </p:cNvPr>
          <p:cNvSpPr>
            <a:spLocks noGrp="1"/>
          </p:cNvSpPr>
          <p:nvPr>
            <p:ph type="ctrTitle"/>
          </p:nvPr>
        </p:nvSpPr>
        <p:spPr>
          <a:xfrm>
            <a:off x="558331" y="5121600"/>
            <a:ext cx="8304682" cy="612000"/>
          </a:xfrm>
        </p:spPr>
        <p:txBody>
          <a:bodyPr anchor="t" anchorCtr="0"/>
          <a:lstStyle>
            <a:lvl1pPr algn="l">
              <a:defRPr sz="4400">
                <a:solidFill>
                  <a:schemeClr val="tx2"/>
                </a:solidFill>
              </a:defRPr>
            </a:lvl1pPr>
          </a:lstStyle>
          <a:p>
            <a:r>
              <a:rPr lang="en-GB" noProof="0"/>
              <a:t>Click to edit Master title style</a:t>
            </a:r>
          </a:p>
        </p:txBody>
      </p:sp>
      <p:sp>
        <p:nvSpPr>
          <p:cNvPr id="3" name="Subtitle 2">
            <a:extLst>
              <a:ext uri="{FF2B5EF4-FFF2-40B4-BE49-F238E27FC236}">
                <a16:creationId xmlns:a16="http://schemas.microsoft.com/office/drawing/2014/main" id="{AAA8B7EE-8DB1-4860-8D37-1AB4E3929D6C}"/>
              </a:ext>
            </a:extLst>
          </p:cNvPr>
          <p:cNvSpPr>
            <a:spLocks noGrp="1"/>
          </p:cNvSpPr>
          <p:nvPr>
            <p:ph type="subTitle" idx="1"/>
          </p:nvPr>
        </p:nvSpPr>
        <p:spPr>
          <a:xfrm>
            <a:off x="557213" y="5842114"/>
            <a:ext cx="8304682" cy="310670"/>
          </a:xfrm>
        </p:spPr>
        <p:txBody>
          <a:bodyPr lIns="0" tIns="0" rIns="0" bIns="0">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4" name="Date Placeholder 3">
            <a:extLst>
              <a:ext uri="{FF2B5EF4-FFF2-40B4-BE49-F238E27FC236}">
                <a16:creationId xmlns:a16="http://schemas.microsoft.com/office/drawing/2014/main" id="{7DF601C0-304E-4A64-A538-2396601736EE}"/>
              </a:ext>
            </a:extLst>
          </p:cNvPr>
          <p:cNvSpPr>
            <a:spLocks noGrp="1"/>
          </p:cNvSpPr>
          <p:nvPr>
            <p:ph type="dt" sz="half" idx="10"/>
          </p:nvPr>
        </p:nvSpPr>
        <p:spPr>
          <a:xfrm>
            <a:off x="557213" y="6196476"/>
            <a:ext cx="2947985" cy="310670"/>
          </a:xfrm>
        </p:spPr>
        <p:txBody>
          <a:bodyPr anchor="t" anchorCtr="0"/>
          <a:lstStyle>
            <a:lvl1pPr>
              <a:defRPr sz="1600">
                <a:solidFill>
                  <a:schemeClr val="tx1"/>
                </a:solidFill>
              </a:defRPr>
            </a:lvl1pPr>
          </a:lstStyle>
          <a:p>
            <a:fld id="{D6F42498-2A50-4D0C-B589-994D18EEB921}" type="datetime3">
              <a:rPr lang="en-GB" noProof="0" smtClean="0"/>
              <a:t>6 January, 2025</a:t>
            </a:fld>
            <a:endParaRPr lang="en-GB" noProof="0" dirty="0"/>
          </a:p>
        </p:txBody>
      </p:sp>
      <p:sp>
        <p:nvSpPr>
          <p:cNvPr id="8" name="Picture Placeholder 7">
            <a:extLst>
              <a:ext uri="{FF2B5EF4-FFF2-40B4-BE49-F238E27FC236}">
                <a16:creationId xmlns:a16="http://schemas.microsoft.com/office/drawing/2014/main" id="{36A23BD7-52D1-4E71-ABD0-964B025057DD}"/>
              </a:ext>
            </a:extLst>
          </p:cNvPr>
          <p:cNvSpPr>
            <a:spLocks noGrp="1"/>
          </p:cNvSpPr>
          <p:nvPr>
            <p:ph type="pic" sz="quarter" idx="13" hasCustomPrompt="1"/>
          </p:nvPr>
        </p:nvSpPr>
        <p:spPr>
          <a:xfrm>
            <a:off x="0" y="0"/>
            <a:ext cx="6354000" cy="4860000"/>
          </a:xfrm>
        </p:spPr>
        <p:txBody>
          <a:bodyPr>
            <a:normAutofit/>
          </a:bodyPr>
          <a:lstStyle>
            <a:lvl1pPr marL="0" indent="0" algn="ctr">
              <a:buNone/>
              <a:defRPr sz="1800"/>
            </a:lvl1pPr>
          </a:lstStyle>
          <a:p>
            <a:r>
              <a:rPr lang="en-GB" dirty="0"/>
              <a:t>Add Picture</a:t>
            </a:r>
          </a:p>
        </p:txBody>
      </p:sp>
      <p:sp>
        <p:nvSpPr>
          <p:cNvPr id="9" name="Picture Placeholder 71">
            <a:extLst>
              <a:ext uri="{FF2B5EF4-FFF2-40B4-BE49-F238E27FC236}">
                <a16:creationId xmlns:a16="http://schemas.microsoft.com/office/drawing/2014/main" id="{46E2E7B3-7BCD-4B2D-95D7-011B79D84B51}"/>
              </a:ext>
            </a:extLst>
          </p:cNvPr>
          <p:cNvSpPr>
            <a:spLocks noGrp="1"/>
          </p:cNvSpPr>
          <p:nvPr>
            <p:ph type="pic" sz="quarter" idx="14" hasCustomPrompt="1"/>
          </p:nvPr>
        </p:nvSpPr>
        <p:spPr>
          <a:xfrm>
            <a:off x="6408000" y="0"/>
            <a:ext cx="5784000" cy="3420000"/>
          </a:xfrm>
        </p:spPr>
        <p:txBody>
          <a:bodyPr>
            <a:normAutofit/>
          </a:bodyPr>
          <a:lstStyle>
            <a:lvl1pPr marL="0" indent="0" algn="ctr">
              <a:buNone/>
              <a:defRPr sz="1800"/>
            </a:lvl1pPr>
          </a:lstStyle>
          <a:p>
            <a:r>
              <a:rPr lang="en-GB" dirty="0"/>
              <a:t>Add Picture</a:t>
            </a:r>
          </a:p>
        </p:txBody>
      </p:sp>
      <p:sp>
        <p:nvSpPr>
          <p:cNvPr id="12" name="Guides" hidden="1">
            <a:extLst>
              <a:ext uri="{FF2B5EF4-FFF2-40B4-BE49-F238E27FC236}">
                <a16:creationId xmlns:a16="http://schemas.microsoft.com/office/drawing/2014/main" id="{7D02B05B-F7A5-4056-8921-27FE218A2C8A}"/>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3" name="Picture Placeholder 72">
            <a:extLst>
              <a:ext uri="{FF2B5EF4-FFF2-40B4-BE49-F238E27FC236}">
                <a16:creationId xmlns:a16="http://schemas.microsoft.com/office/drawing/2014/main" id="{FB890D13-6E30-411E-88C5-FAB09F7C3425}"/>
              </a:ext>
            </a:extLst>
          </p:cNvPr>
          <p:cNvSpPr>
            <a:spLocks noGrp="1"/>
          </p:cNvSpPr>
          <p:nvPr>
            <p:ph type="pic" sz="quarter" idx="15" hasCustomPrompt="1"/>
          </p:nvPr>
        </p:nvSpPr>
        <p:spPr>
          <a:xfrm>
            <a:off x="10409200" y="6176963"/>
            <a:ext cx="1224000" cy="402397"/>
          </a:xfrm>
        </p:spPr>
        <p:txBody>
          <a:bodyPr>
            <a:normAutofit/>
          </a:bodyPr>
          <a:lstStyle>
            <a:lvl1pPr marL="0" indent="0" algn="ctr">
              <a:buNone/>
              <a:defRPr sz="1100"/>
            </a:lvl1pPr>
          </a:lstStyle>
          <a:p>
            <a:r>
              <a:rPr lang="en-GB" dirty="0"/>
              <a:t>Add Logo</a:t>
            </a:r>
          </a:p>
        </p:txBody>
      </p:sp>
      <p:sp>
        <p:nvSpPr>
          <p:cNvPr id="16" name="Picture Placeholder 73">
            <a:extLst>
              <a:ext uri="{FF2B5EF4-FFF2-40B4-BE49-F238E27FC236}">
                <a16:creationId xmlns:a16="http://schemas.microsoft.com/office/drawing/2014/main" id="{5FB89CEA-4DF3-48B8-8952-2A825F661B48}"/>
              </a:ext>
            </a:extLst>
          </p:cNvPr>
          <p:cNvSpPr>
            <a:spLocks noGrp="1"/>
          </p:cNvSpPr>
          <p:nvPr>
            <p:ph type="pic" sz="quarter" idx="16" hasCustomPrompt="1"/>
          </p:nvPr>
        </p:nvSpPr>
        <p:spPr>
          <a:xfrm>
            <a:off x="9026525" y="6176963"/>
            <a:ext cx="1224000" cy="402397"/>
          </a:xfrm>
        </p:spPr>
        <p:txBody>
          <a:bodyPr>
            <a:normAutofit/>
          </a:bodyPr>
          <a:lstStyle>
            <a:lvl1pPr marL="0" indent="0" algn="ctr">
              <a:buNone/>
              <a:defRPr sz="1100"/>
            </a:lvl1pPr>
          </a:lstStyle>
          <a:p>
            <a:r>
              <a:rPr lang="en-GB" dirty="0"/>
              <a:t>Add Logo</a:t>
            </a:r>
          </a:p>
        </p:txBody>
      </p:sp>
      <p:sp>
        <p:nvSpPr>
          <p:cNvPr id="10" name="Text Placeholder 2">
            <a:extLst>
              <a:ext uri="{FF2B5EF4-FFF2-40B4-BE49-F238E27FC236}">
                <a16:creationId xmlns:a16="http://schemas.microsoft.com/office/drawing/2014/main" id="{98582C72-80C0-49F0-8E6D-0384A8A29209}"/>
              </a:ext>
            </a:extLst>
          </p:cNvPr>
          <p:cNvSpPr>
            <a:spLocks noGrp="1"/>
          </p:cNvSpPr>
          <p:nvPr>
            <p:ph type="body" sz="quarter" idx="49" hasCustomPrompt="1"/>
          </p:nvPr>
        </p:nvSpPr>
        <p:spPr>
          <a:xfrm>
            <a:off x="4957200" y="4536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US"/>
              <a:t>Add accreditation</a:t>
            </a:r>
            <a:endParaRPr lang="en-GB"/>
          </a:p>
        </p:txBody>
      </p:sp>
      <p:sp>
        <p:nvSpPr>
          <p:cNvPr id="14" name="Text Placeholder 24">
            <a:extLst>
              <a:ext uri="{FF2B5EF4-FFF2-40B4-BE49-F238E27FC236}">
                <a16:creationId xmlns:a16="http://schemas.microsoft.com/office/drawing/2014/main" id="{A4269C25-33AE-43F0-BF70-EE85BD1277E2}"/>
              </a:ext>
            </a:extLst>
          </p:cNvPr>
          <p:cNvSpPr>
            <a:spLocks noGrp="1"/>
          </p:cNvSpPr>
          <p:nvPr>
            <p:ph type="body" sz="quarter" idx="50" hasCustomPrompt="1"/>
          </p:nvPr>
        </p:nvSpPr>
        <p:spPr>
          <a:xfrm>
            <a:off x="10795200" y="3098126"/>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US"/>
              <a:t>Add accreditation</a:t>
            </a:r>
            <a:endParaRPr lang="en-GB"/>
          </a:p>
        </p:txBody>
      </p:sp>
      <p:sp>
        <p:nvSpPr>
          <p:cNvPr id="17" name="Picture Placeholder 5">
            <a:extLst>
              <a:ext uri="{FF2B5EF4-FFF2-40B4-BE49-F238E27FC236}">
                <a16:creationId xmlns:a16="http://schemas.microsoft.com/office/drawing/2014/main" id="{3109052D-BE42-DD5A-BD99-35D425C965EC}"/>
              </a:ext>
            </a:extLst>
          </p:cNvPr>
          <p:cNvSpPr>
            <a:spLocks noGrp="1"/>
          </p:cNvSpPr>
          <p:nvPr>
            <p:ph type="pic" sz="quarter" idx="51" hasCustomPrompt="1"/>
          </p:nvPr>
        </p:nvSpPr>
        <p:spPr>
          <a:xfrm>
            <a:off x="358206" y="360001"/>
            <a:ext cx="1116013" cy="324000"/>
          </a:xfrm>
        </p:spPr>
        <p:txBody>
          <a:bodyPr lIns="72000" tIns="72000" rIns="72000" bIns="72000" anchor="ctr" anchorCtr="0"/>
          <a:lstStyle>
            <a:lvl1pPr algn="ctr">
              <a:defRPr/>
            </a:lvl1pPr>
          </a:lstStyle>
          <a:p>
            <a:r>
              <a:rPr lang="en-GB" dirty="0"/>
              <a:t>Insert Waterman logo</a:t>
            </a:r>
          </a:p>
        </p:txBody>
      </p:sp>
    </p:spTree>
    <p:extLst>
      <p:ext uri="{BB962C8B-B14F-4D97-AF65-F5344CB8AC3E}">
        <p14:creationId xmlns:p14="http://schemas.microsoft.com/office/powerpoint/2010/main" val="2306744919"/>
      </p:ext>
    </p:extLst>
  </p:cSld>
  <p:clrMapOvr>
    <a:masterClrMapping/>
  </p:clrMapOvr>
  <p:extLst>
    <p:ext uri="{DCECCB84-F9BA-43D5-87BE-67443E8EF086}">
      <p15:sldGuideLst xmlns:p15="http://schemas.microsoft.com/office/powerpoint/2012/main">
        <p15:guide id="1" orient="horz" pos="880">
          <p15:clr>
            <a:srgbClr val="717275"/>
          </p15:clr>
        </p15:guide>
        <p15:guide id="2" orient="horz" pos="1242">
          <p15:clr>
            <a:srgbClr val="FF96FF"/>
          </p15:clr>
        </p15:guide>
        <p15:guide id="3" orient="horz" pos="3891">
          <p15:clr>
            <a:srgbClr val="FF96FF"/>
          </p15:clr>
        </p15:guide>
        <p15:guide id="4" orient="horz" pos="3448">
          <p15:clr>
            <a:srgbClr val="717275"/>
          </p15:clr>
        </p15:guide>
        <p15:guide id="5" orient="horz" pos="4128">
          <p15:clr>
            <a:srgbClr val="717275"/>
          </p15:clr>
        </p15:guide>
        <p15:guide id="6" pos="482">
          <p15:clr>
            <a:srgbClr val="FF96FF"/>
          </p15:clr>
        </p15:guide>
        <p15:guide id="7" pos="2092">
          <p15:clr>
            <a:srgbClr val="FF96FF"/>
          </p15:clr>
        </p15:guide>
        <p15:guide id="8" pos="2228">
          <p15:clr>
            <a:srgbClr val="FF96FF"/>
          </p15:clr>
        </p15:guide>
        <p15:guide id="9" pos="3837">
          <p15:clr>
            <a:srgbClr val="FF96FF"/>
          </p15:clr>
        </p15:guide>
        <p15:guide id="10" pos="3973">
          <p15:clr>
            <a:srgbClr val="FF96FF"/>
          </p15:clr>
        </p15:guide>
        <p15:guide id="11" pos="5583">
          <p15:clr>
            <a:srgbClr val="FF96FF"/>
          </p15:clr>
        </p15:guide>
        <p15:guide id="12" pos="5719">
          <p15:clr>
            <a:srgbClr val="FF96FF"/>
          </p15:clr>
        </p15:guide>
        <p15:guide id="13" pos="7328">
          <p15:clr>
            <a:srgbClr val="FF96F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mp; 3 Picture Right">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53EC74C-8D3C-4ED4-98B3-4CE2A437E0D8}"/>
              </a:ext>
            </a:extLst>
          </p:cNvPr>
          <p:cNvSpPr>
            <a:spLocks noGrp="1"/>
          </p:cNvSpPr>
          <p:nvPr>
            <p:ph type="pic" sz="quarter" idx="14" hasCustomPrompt="1"/>
          </p:nvPr>
        </p:nvSpPr>
        <p:spPr>
          <a:xfrm>
            <a:off x="10032000" y="0"/>
            <a:ext cx="2160000" cy="6857999"/>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3" y="1397033"/>
            <a:ext cx="5191737" cy="576000"/>
          </a:xfrm>
        </p:spPr>
        <p:txBody>
          <a:bodyPr/>
          <a:lstStyle>
            <a:lvl1pPr>
              <a:defRPr/>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baseline="0">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5476" y="2075370"/>
            <a:ext cx="5191737"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769436"/>
            <a:ext cx="2670451" cy="3376110"/>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5476"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9" name="Content Placeholder 8">
            <a:extLst>
              <a:ext uri="{FF2B5EF4-FFF2-40B4-BE49-F238E27FC236}">
                <a16:creationId xmlns:a16="http://schemas.microsoft.com/office/drawing/2014/main" id="{C032680C-F261-45CE-A252-0FB902C8EC67}"/>
              </a:ext>
            </a:extLst>
          </p:cNvPr>
          <p:cNvSpPr>
            <a:spLocks noGrp="1"/>
          </p:cNvSpPr>
          <p:nvPr>
            <p:ph sz="quarter" idx="18" hasCustomPrompt="1"/>
          </p:nvPr>
        </p:nvSpPr>
        <p:spPr>
          <a:xfrm>
            <a:off x="6261100" y="2075370"/>
            <a:ext cx="3500438" cy="4102074"/>
          </a:xfrm>
        </p:spPr>
        <p:txBody>
          <a:body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2">
            <a:extLst>
              <a:ext uri="{FF2B5EF4-FFF2-40B4-BE49-F238E27FC236}">
                <a16:creationId xmlns:a16="http://schemas.microsoft.com/office/drawing/2014/main" id="{ECBB890F-5A4D-4BFA-9BAD-8FF88B366BF7}"/>
              </a:ext>
            </a:extLst>
          </p:cNvPr>
          <p:cNvSpPr>
            <a:spLocks noGrp="1"/>
          </p:cNvSpPr>
          <p:nvPr>
            <p:ph type="body" sz="quarter" idx="51"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8" name="Footer Placeholder 7">
            <a:extLst>
              <a:ext uri="{FF2B5EF4-FFF2-40B4-BE49-F238E27FC236}">
                <a16:creationId xmlns:a16="http://schemas.microsoft.com/office/drawing/2014/main" id="{739095D6-C268-CC32-2D26-725E1F942A3E}"/>
              </a:ext>
            </a:extLst>
          </p:cNvPr>
          <p:cNvSpPr>
            <a:spLocks noGrp="1"/>
          </p:cNvSpPr>
          <p:nvPr>
            <p:ph type="ftr" sz="quarter" idx="53"/>
          </p:nvPr>
        </p:nvSpPr>
        <p:spPr/>
        <p:txBody>
          <a:bodyPr/>
          <a:lstStyle/>
          <a:p>
            <a:r>
              <a:rPr lang="en-GB" noProof="0" dirty="0"/>
              <a:t>watermangroup.com</a:t>
            </a:r>
          </a:p>
        </p:txBody>
      </p:sp>
    </p:spTree>
    <p:extLst>
      <p:ext uri="{BB962C8B-B14F-4D97-AF65-F5344CB8AC3E}">
        <p14:creationId xmlns:p14="http://schemas.microsoft.com/office/powerpoint/2010/main" val="3342630779"/>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entered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A26118B-1745-4259-A029-DA9618B7ED3F}"/>
              </a:ext>
            </a:extLst>
          </p:cNvPr>
          <p:cNvSpPr>
            <a:spLocks noGrp="1"/>
          </p:cNvSpPr>
          <p:nvPr>
            <p:ph type="pic" sz="quarter" idx="25" hasCustomPrompt="1"/>
          </p:nvPr>
        </p:nvSpPr>
        <p:spPr>
          <a:xfrm>
            <a:off x="4383902" y="0"/>
            <a:ext cx="3960000" cy="6858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C44C32D3-6A68-4D23-9E04-3AFC4E0E2F0F}"/>
              </a:ext>
            </a:extLst>
          </p:cNvPr>
          <p:cNvSpPr>
            <a:spLocks noGrp="1"/>
          </p:cNvSpPr>
          <p:nvPr>
            <p:ph type="title" hasCustomPrompt="1"/>
          </p:nvPr>
        </p:nvSpPr>
        <p:spPr>
          <a:xfrm>
            <a:off x="838003" y="1092730"/>
            <a:ext cx="1248272" cy="211203"/>
          </a:xfrm>
          <a:solidFill>
            <a:schemeClr val="tx2"/>
          </a:solidFill>
        </p:spPr>
        <p:txBody>
          <a:bodyPr wrap="none" lIns="72000" tIns="36000" rIns="72000" bIns="36000">
            <a:spAutoFit/>
          </a:bodyPr>
          <a:lstStyle>
            <a:lvl1pPr>
              <a:defRPr sz="1000">
                <a:solidFill>
                  <a:schemeClr val="bg1"/>
                </a:solidFill>
                <a:latin typeface="Calibri" panose="020F0502020204030204" pitchFamily="34" charset="0"/>
              </a:defRPr>
            </a:lvl1pPr>
          </a:lstStyle>
          <a:p>
            <a:pPr lvl="0"/>
            <a:r>
              <a:rPr lang="en-GB" noProof="0" dirty="0"/>
              <a:t>Add Section Heading</a:t>
            </a:r>
          </a:p>
        </p:txBody>
      </p:sp>
      <p:sp>
        <p:nvSpPr>
          <p:cNvPr id="5" name="Slide Number Placeholder 4">
            <a:extLst>
              <a:ext uri="{FF2B5EF4-FFF2-40B4-BE49-F238E27FC236}">
                <a16:creationId xmlns:a16="http://schemas.microsoft.com/office/drawing/2014/main" id="{750FC000-DFC3-4CB3-80C6-A54BA9FF135B}"/>
              </a:ext>
            </a:extLst>
          </p:cNvPr>
          <p:cNvSpPr>
            <a:spLocks noGrp="1"/>
          </p:cNvSpPr>
          <p:nvPr>
            <p:ph type="sldNum" sz="quarter" idx="12"/>
          </p:nvPr>
        </p:nvSpPr>
        <p:spPr/>
        <p:txBody>
          <a:bodyPr/>
          <a:lstStyle/>
          <a:p>
            <a:fld id="{65025F82-B164-4145-8AB7-D1FD961D29B7}" type="slidenum">
              <a:rPr lang="en-GB" noProof="0" smtClean="0"/>
              <a:pPr/>
              <a:t>‹#›</a:t>
            </a:fld>
            <a:endParaRPr lang="en-GB" noProof="0" dirty="0"/>
          </a:p>
        </p:txBody>
      </p:sp>
      <p:sp>
        <p:nvSpPr>
          <p:cNvPr id="9" name="Text Placeholder 13">
            <a:extLst>
              <a:ext uri="{FF2B5EF4-FFF2-40B4-BE49-F238E27FC236}">
                <a16:creationId xmlns:a16="http://schemas.microsoft.com/office/drawing/2014/main" id="{F4C7998F-8F18-43D9-86C6-4152A3E70884}"/>
              </a:ext>
            </a:extLst>
          </p:cNvPr>
          <p:cNvSpPr>
            <a:spLocks noGrp="1"/>
          </p:cNvSpPr>
          <p:nvPr>
            <p:ph type="body" sz="quarter" idx="16" hasCustomPrompt="1"/>
          </p:nvPr>
        </p:nvSpPr>
        <p:spPr>
          <a:xfrm>
            <a:off x="838003" y="1392192"/>
            <a:ext cx="2988000" cy="4784771"/>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13">
            <a:extLst>
              <a:ext uri="{FF2B5EF4-FFF2-40B4-BE49-F238E27FC236}">
                <a16:creationId xmlns:a16="http://schemas.microsoft.com/office/drawing/2014/main" id="{6AED187A-0D8E-4276-BF31-A70293B0F0BC}"/>
              </a:ext>
            </a:extLst>
          </p:cNvPr>
          <p:cNvSpPr>
            <a:spLocks noGrp="1"/>
          </p:cNvSpPr>
          <p:nvPr>
            <p:ph type="body" sz="quarter" idx="26" hasCustomPrompt="1"/>
          </p:nvPr>
        </p:nvSpPr>
        <p:spPr>
          <a:xfrm>
            <a:off x="8901801" y="1392192"/>
            <a:ext cx="2988000" cy="4784771"/>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Guides" hidden="1">
            <a:extLst>
              <a:ext uri="{FF2B5EF4-FFF2-40B4-BE49-F238E27FC236}">
                <a16:creationId xmlns:a16="http://schemas.microsoft.com/office/drawing/2014/main" id="{ADEFA7AB-3D8E-42B2-ABF6-1566C30AC533}"/>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Text Placeholder 2">
            <a:extLst>
              <a:ext uri="{FF2B5EF4-FFF2-40B4-BE49-F238E27FC236}">
                <a16:creationId xmlns:a16="http://schemas.microsoft.com/office/drawing/2014/main" id="{F17A9B33-7E5B-4820-93EC-ADD03BC6735F}"/>
              </a:ext>
            </a:extLst>
          </p:cNvPr>
          <p:cNvSpPr>
            <a:spLocks noGrp="1"/>
          </p:cNvSpPr>
          <p:nvPr>
            <p:ph type="body" sz="quarter" idx="51" hasCustomPrompt="1"/>
          </p:nvPr>
        </p:nvSpPr>
        <p:spPr>
          <a:xfrm>
            <a:off x="6970748"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7" name="Footer Placeholder 6">
            <a:extLst>
              <a:ext uri="{FF2B5EF4-FFF2-40B4-BE49-F238E27FC236}">
                <a16:creationId xmlns:a16="http://schemas.microsoft.com/office/drawing/2014/main" id="{DF8DAE2E-1627-ECAE-2514-747B865271EE}"/>
              </a:ext>
            </a:extLst>
          </p:cNvPr>
          <p:cNvSpPr>
            <a:spLocks noGrp="1"/>
          </p:cNvSpPr>
          <p:nvPr>
            <p:ph type="ftr" sz="quarter" idx="52"/>
          </p:nvPr>
        </p:nvSpPr>
        <p:spPr/>
        <p:txBody>
          <a:bodyPr/>
          <a:lstStyle/>
          <a:p>
            <a:r>
              <a:rPr lang="en-GB" noProof="0" dirty="0"/>
              <a:t>watermangroup.com</a:t>
            </a:r>
          </a:p>
        </p:txBody>
      </p:sp>
    </p:spTree>
    <p:extLst>
      <p:ext uri="{BB962C8B-B14F-4D97-AF65-F5344CB8AC3E}">
        <p14:creationId xmlns:p14="http://schemas.microsoft.com/office/powerpoint/2010/main" val="2669107128"/>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panel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BAB898-8BE2-4E24-8A3D-596595AD6F6F}"/>
              </a:ext>
            </a:extLst>
          </p:cNvPr>
          <p:cNvSpPr/>
          <p:nvPr userDrawn="1"/>
        </p:nvSpPr>
        <p:spPr>
          <a:xfrm>
            <a:off x="9744000" y="0"/>
            <a:ext cx="2448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endParaRP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4" y="1397033"/>
            <a:ext cx="5773736" cy="583038"/>
          </a:xfrm>
        </p:spPr>
        <p:txBody>
          <a:bodyPr/>
          <a:lstStyle>
            <a:lvl1pPr>
              <a:defRPr/>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5522" y="2068753"/>
            <a:ext cx="5774978"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502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7" name="Picture Placeholder 7">
            <a:extLst>
              <a:ext uri="{FF2B5EF4-FFF2-40B4-BE49-F238E27FC236}">
                <a16:creationId xmlns:a16="http://schemas.microsoft.com/office/drawing/2014/main" id="{A5399F80-DC30-4098-BB3E-F6641C3A7A7D}"/>
              </a:ext>
            </a:extLst>
          </p:cNvPr>
          <p:cNvSpPr>
            <a:spLocks noGrp="1"/>
          </p:cNvSpPr>
          <p:nvPr>
            <p:ph type="pic" sz="quarter" idx="19" hasCustomPrompt="1"/>
          </p:nvPr>
        </p:nvSpPr>
        <p:spPr>
          <a:xfrm>
            <a:off x="7502295" y="473921"/>
            <a:ext cx="3960000" cy="5703042"/>
          </a:xfrm>
        </p:spPr>
        <p:txBody>
          <a:bodyPr tIns="252000">
            <a:normAutofit/>
          </a:bodyPr>
          <a:lstStyle>
            <a:lvl1pPr marL="0" indent="0" algn="ctr">
              <a:buNone/>
              <a:defRPr sz="1800"/>
            </a:lvl1pPr>
          </a:lstStyle>
          <a:p>
            <a:r>
              <a:rPr lang="en-GB" noProof="0" dirty="0"/>
              <a:t>Add Picture</a:t>
            </a:r>
          </a:p>
        </p:txBody>
      </p:sp>
      <p:sp>
        <p:nvSpPr>
          <p:cNvPr id="12" name="Text Placeholder 2">
            <a:extLst>
              <a:ext uri="{FF2B5EF4-FFF2-40B4-BE49-F238E27FC236}">
                <a16:creationId xmlns:a16="http://schemas.microsoft.com/office/drawing/2014/main" id="{C644A847-9B55-4B17-B255-A7FCDD57100C}"/>
              </a:ext>
            </a:extLst>
          </p:cNvPr>
          <p:cNvSpPr>
            <a:spLocks noGrp="1"/>
          </p:cNvSpPr>
          <p:nvPr>
            <p:ph type="body" sz="quarter" idx="51" hasCustomPrompt="1"/>
          </p:nvPr>
        </p:nvSpPr>
        <p:spPr>
          <a:xfrm>
            <a:off x="10065495" y="5725947"/>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8" name="Footer Placeholder 7">
            <a:extLst>
              <a:ext uri="{FF2B5EF4-FFF2-40B4-BE49-F238E27FC236}">
                <a16:creationId xmlns:a16="http://schemas.microsoft.com/office/drawing/2014/main" id="{1CA86284-D8F5-26C5-FB17-0C5E42B35EB6}"/>
              </a:ext>
            </a:extLst>
          </p:cNvPr>
          <p:cNvSpPr>
            <a:spLocks noGrp="1"/>
          </p:cNvSpPr>
          <p:nvPr>
            <p:ph type="ftr" sz="quarter" idx="52"/>
          </p:nvPr>
        </p:nvSpPr>
        <p:spPr/>
        <p:txBody>
          <a:bodyPr/>
          <a:lstStyle/>
          <a:p>
            <a:r>
              <a:rPr lang="en-GB" noProof="0" dirty="0"/>
              <a:t>watermangroup.com</a:t>
            </a:r>
          </a:p>
        </p:txBody>
      </p:sp>
    </p:spTree>
    <p:extLst>
      <p:ext uri="{BB962C8B-B14F-4D97-AF65-F5344CB8AC3E}">
        <p14:creationId xmlns:p14="http://schemas.microsoft.com/office/powerpoint/2010/main" val="2638433666"/>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panel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3BF89F-6B28-4E66-8F76-BD69C73CEB73}"/>
              </a:ext>
            </a:extLst>
          </p:cNvPr>
          <p:cNvSpPr/>
          <p:nvPr userDrawn="1"/>
        </p:nvSpPr>
        <p:spPr>
          <a:xfrm>
            <a:off x="7331538" y="0"/>
            <a:ext cx="4860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endParaRP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3" y="1397033"/>
            <a:ext cx="3245746" cy="583038"/>
          </a:xfrm>
        </p:spPr>
        <p:txBody>
          <a:bodyPr/>
          <a:lstStyle>
            <a:lvl1pPr>
              <a:defRPr/>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baseline="0">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6263" y="2068753"/>
            <a:ext cx="3245746"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769436"/>
            <a:ext cx="2670451" cy="3407528"/>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626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9" name="Content Placeholder 8">
            <a:extLst>
              <a:ext uri="{FF2B5EF4-FFF2-40B4-BE49-F238E27FC236}">
                <a16:creationId xmlns:a16="http://schemas.microsoft.com/office/drawing/2014/main" id="{C032680C-F261-45CE-A252-0FB902C8EC67}"/>
              </a:ext>
            </a:extLst>
          </p:cNvPr>
          <p:cNvSpPr>
            <a:spLocks noGrp="1"/>
          </p:cNvSpPr>
          <p:nvPr>
            <p:ph sz="quarter" idx="18" hasCustomPrompt="1"/>
          </p:nvPr>
        </p:nvSpPr>
        <p:spPr>
          <a:xfrm>
            <a:off x="4057651" y="2769436"/>
            <a:ext cx="2880000" cy="3407528"/>
          </a:xfrm>
        </p:spPr>
        <p:txBody>
          <a:body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 name="Text Placeholder 13">
            <a:extLst>
              <a:ext uri="{FF2B5EF4-FFF2-40B4-BE49-F238E27FC236}">
                <a16:creationId xmlns:a16="http://schemas.microsoft.com/office/drawing/2014/main" id="{772F711A-FC1B-4BEE-9C2A-A058C3BD101A}"/>
              </a:ext>
            </a:extLst>
          </p:cNvPr>
          <p:cNvSpPr>
            <a:spLocks noGrp="1"/>
          </p:cNvSpPr>
          <p:nvPr>
            <p:ph type="body" sz="quarter" idx="19"/>
          </p:nvPr>
        </p:nvSpPr>
        <p:spPr>
          <a:xfrm>
            <a:off x="7874788" y="4106313"/>
            <a:ext cx="3960000" cy="1758950"/>
          </a:xfrm>
        </p:spPr>
        <p:txBody>
          <a:bodyPr numCol="1" spcCol="216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13">
            <a:extLst>
              <a:ext uri="{FF2B5EF4-FFF2-40B4-BE49-F238E27FC236}">
                <a16:creationId xmlns:a16="http://schemas.microsoft.com/office/drawing/2014/main" id="{995DF606-2F58-4A3C-BE49-FAB286E05B87}"/>
              </a:ext>
            </a:extLst>
          </p:cNvPr>
          <p:cNvSpPr>
            <a:spLocks noGrp="1"/>
          </p:cNvSpPr>
          <p:nvPr>
            <p:ph type="body" sz="quarter" idx="20" hasCustomPrompt="1"/>
          </p:nvPr>
        </p:nvSpPr>
        <p:spPr>
          <a:xfrm>
            <a:off x="7853770" y="2933700"/>
            <a:ext cx="3960000" cy="301887"/>
          </a:xfrm>
        </p:spPr>
        <p:txBody>
          <a:bodyPr numCol="1" spcCol="0"/>
          <a:lstStyle>
            <a:lvl1pPr marL="0" indent="0">
              <a:buFont typeface="Arial" panose="020B0604020202020204" pitchFamily="34" charset="0"/>
              <a:buNone/>
              <a:defRPr sz="1600" b="1">
                <a:solidFill>
                  <a:schemeClr val="bg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heading</a:t>
            </a:r>
          </a:p>
        </p:txBody>
      </p:sp>
      <p:sp>
        <p:nvSpPr>
          <p:cNvPr id="19" name="Text Placeholder 13">
            <a:extLst>
              <a:ext uri="{FF2B5EF4-FFF2-40B4-BE49-F238E27FC236}">
                <a16:creationId xmlns:a16="http://schemas.microsoft.com/office/drawing/2014/main" id="{CC030992-B237-460D-8505-2DADEC4DA265}"/>
              </a:ext>
            </a:extLst>
          </p:cNvPr>
          <p:cNvSpPr>
            <a:spLocks noGrp="1"/>
          </p:cNvSpPr>
          <p:nvPr>
            <p:ph type="body" sz="quarter" idx="21" hasCustomPrompt="1"/>
          </p:nvPr>
        </p:nvSpPr>
        <p:spPr>
          <a:xfrm>
            <a:off x="7853770" y="3364950"/>
            <a:ext cx="3500438" cy="612000"/>
          </a:xfrm>
        </p:spPr>
        <p:txBody>
          <a:bodyPr numCol="1" spcCol="0"/>
          <a:lstStyle>
            <a:lvl1pPr marL="0" indent="0">
              <a:buFont typeface="Arial" panose="020B0604020202020204" pitchFamily="34" charset="0"/>
              <a:buNone/>
              <a:defRPr b="1">
                <a:solidFill>
                  <a:schemeClr val="bg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0" name="Footer Placeholder 9">
            <a:extLst>
              <a:ext uri="{FF2B5EF4-FFF2-40B4-BE49-F238E27FC236}">
                <a16:creationId xmlns:a16="http://schemas.microsoft.com/office/drawing/2014/main" id="{0C55C0B5-06EA-1161-A0B3-3CA46A0F0C55}"/>
              </a:ext>
            </a:extLst>
          </p:cNvPr>
          <p:cNvSpPr>
            <a:spLocks noGrp="1"/>
          </p:cNvSpPr>
          <p:nvPr>
            <p:ph type="ftr" sz="quarter" idx="23"/>
          </p:nvPr>
        </p:nvSpPr>
        <p:spPr/>
        <p:txBody>
          <a:bodyPr/>
          <a:lstStyle/>
          <a:p>
            <a:r>
              <a:rPr lang="en-GB" noProof="0" dirty="0"/>
              <a:t>watermangroup.com</a:t>
            </a:r>
          </a:p>
        </p:txBody>
      </p:sp>
    </p:spTree>
    <p:extLst>
      <p:ext uri="{BB962C8B-B14F-4D97-AF65-F5344CB8AC3E}">
        <p14:creationId xmlns:p14="http://schemas.microsoft.com/office/powerpoint/2010/main" val="1115888054"/>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guide id="6" pos="1141">
          <p15:clr>
            <a:srgbClr val="FF96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ur Background">
    <p:bg>
      <p:bgPr>
        <a:solidFill>
          <a:srgbClr val="E9E7E3"/>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E362FE75-FF5C-42F6-B024-71E2054B9A30}"/>
              </a:ext>
            </a:extLst>
          </p:cNvPr>
          <p:cNvSpPr>
            <a:spLocks noGrp="1"/>
          </p:cNvSpPr>
          <p:nvPr>
            <p:ph type="pic" sz="quarter" idx="14" hasCustomPrompt="1"/>
          </p:nvPr>
        </p:nvSpPr>
        <p:spPr>
          <a:xfrm>
            <a:off x="5712000" y="-2"/>
            <a:ext cx="6480000" cy="24624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7005" y="1397033"/>
            <a:ext cx="4660767" cy="583038"/>
          </a:xfrm>
        </p:spPr>
        <p:txBody>
          <a:bodyPr/>
          <a:lstStyle>
            <a:lvl1pPr>
              <a:defRPr/>
            </a:lvl1pPr>
          </a:lstStyle>
          <a:p>
            <a:r>
              <a:rPr lang="en-GB" noProof="0"/>
              <a:t>Click to edit Master title style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6264" y="2075370"/>
            <a:ext cx="4661770"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4" y="2826423"/>
            <a:ext cx="8650786" cy="3350540"/>
          </a:xfrm>
        </p:spPr>
        <p:txBody>
          <a:bodyPr numCol="3"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6264"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1" name="Text Placeholder 2">
            <a:extLst>
              <a:ext uri="{FF2B5EF4-FFF2-40B4-BE49-F238E27FC236}">
                <a16:creationId xmlns:a16="http://schemas.microsoft.com/office/drawing/2014/main" id="{8BDD3486-16D0-40FF-A341-F3F36AB3A81D}"/>
              </a:ext>
            </a:extLst>
          </p:cNvPr>
          <p:cNvSpPr>
            <a:spLocks noGrp="1"/>
          </p:cNvSpPr>
          <p:nvPr>
            <p:ph type="body" sz="quarter" idx="51" hasCustomPrompt="1"/>
          </p:nvPr>
        </p:nvSpPr>
        <p:spPr>
          <a:xfrm>
            <a:off x="10795200" y="209159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Tree>
    <p:extLst>
      <p:ext uri="{BB962C8B-B14F-4D97-AF65-F5344CB8AC3E}">
        <p14:creationId xmlns:p14="http://schemas.microsoft.com/office/powerpoint/2010/main" val="1172617124"/>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1742">
          <p15:clr>
            <a:srgbClr val="FF96FF"/>
          </p15:clr>
        </p15:guide>
        <p15:guide id="6" pos="1879">
          <p15:clr>
            <a:srgbClr val="FF96FF"/>
          </p15:clr>
        </p15:guide>
        <p15:guide id="7" pos="3139">
          <p15:clr>
            <a:srgbClr val="FF96FF"/>
          </p15:clr>
        </p15:guide>
        <p15:guide id="8" pos="3275">
          <p15:clr>
            <a:srgbClr val="FF96FF"/>
          </p15:clr>
        </p15:guide>
        <p15:guide id="9" pos="4535">
          <p15:clr>
            <a:srgbClr val="FF96FF"/>
          </p15:clr>
        </p15:guide>
        <p15:guide id="10" pos="4671">
          <p15:clr>
            <a:srgbClr val="FF96FF"/>
          </p15:clr>
        </p15:guide>
        <p15:guide id="11" pos="5932">
          <p15:clr>
            <a:srgbClr val="FF96FF"/>
          </p15:clr>
        </p15:guide>
        <p15:guide id="12" pos="6068">
          <p15:clr>
            <a:srgbClr val="FF96FF"/>
          </p15:clr>
        </p15:guide>
        <p15:guide id="13" pos="7328">
          <p15:clr>
            <a:srgbClr val="FF96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oject Sheet 1a">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9780000" y="0"/>
            <a:ext cx="2412000" cy="6857999"/>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hasCustomPrompt="1"/>
          </p:nvPr>
        </p:nvSpPr>
        <p:spPr>
          <a:xfrm>
            <a:off x="766264" y="1397033"/>
            <a:ext cx="4364868" cy="583038"/>
          </a:xfrm>
        </p:spPr>
        <p:txBody>
          <a:bodyPr/>
          <a:lstStyle>
            <a:lvl1pPr>
              <a:defRPr>
                <a:latin typeface="Calibri" panose="020F0502020204030204" pitchFamily="34" charset="0"/>
              </a:defRPr>
            </a:lvl1pPr>
          </a:lstStyle>
          <a:p>
            <a:r>
              <a:rPr lang="en-GB" noProof="0" dirty="0"/>
              <a:t>Add One Line Title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6264" y="2068753"/>
            <a:ext cx="4364584"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4" y="2826424"/>
            <a:ext cx="8847393" cy="3350540"/>
          </a:xfrm>
        </p:spPr>
        <p:txBody>
          <a:bodyPr numCol="3"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6264"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5599416" y="0"/>
            <a:ext cx="4112095" cy="2462792"/>
          </a:xfrm>
        </p:spPr>
        <p:txBody>
          <a:bodyPr tIns="252000">
            <a:normAutofit/>
          </a:bodyPr>
          <a:lstStyle>
            <a:lvl1pPr marL="0" indent="0" algn="ctr">
              <a:buNone/>
              <a:defRPr sz="1800"/>
            </a:lvl1pPr>
          </a:lstStyle>
          <a:p>
            <a:r>
              <a:rPr lang="en-GB" noProof="0" dirty="0"/>
              <a:t>Add Picture</a:t>
            </a:r>
          </a:p>
        </p:txBody>
      </p:sp>
      <p:sp>
        <p:nvSpPr>
          <p:cNvPr id="15" name="Text Placeholder 13">
            <a:extLst>
              <a:ext uri="{FF2B5EF4-FFF2-40B4-BE49-F238E27FC236}">
                <a16:creationId xmlns:a16="http://schemas.microsoft.com/office/drawing/2014/main" id="{EAAEC231-F2E4-4CE8-ACBA-EAF6AF649BBC}"/>
              </a:ext>
            </a:extLst>
          </p:cNvPr>
          <p:cNvSpPr>
            <a:spLocks noGrp="1"/>
          </p:cNvSpPr>
          <p:nvPr>
            <p:ph type="body" sz="quarter" idx="26" hasCustomPrompt="1"/>
          </p:nvPr>
        </p:nvSpPr>
        <p:spPr>
          <a:xfrm>
            <a:off x="766264" y="2602672"/>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19" name="Text Placeholder 13">
            <a:extLst>
              <a:ext uri="{FF2B5EF4-FFF2-40B4-BE49-F238E27FC236}">
                <a16:creationId xmlns:a16="http://schemas.microsoft.com/office/drawing/2014/main" id="{CC74D0AE-692C-4AB6-B402-8B5FE41D4894}"/>
              </a:ext>
            </a:extLst>
          </p:cNvPr>
          <p:cNvSpPr>
            <a:spLocks noGrp="1"/>
          </p:cNvSpPr>
          <p:nvPr>
            <p:ph type="body" sz="quarter" idx="27" hasCustomPrompt="1"/>
          </p:nvPr>
        </p:nvSpPr>
        <p:spPr>
          <a:xfrm>
            <a:off x="1151516" y="2464272"/>
            <a:ext cx="3979333" cy="128951"/>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4" name="Text Placeholder 13">
            <a:extLst>
              <a:ext uri="{FF2B5EF4-FFF2-40B4-BE49-F238E27FC236}">
                <a16:creationId xmlns:a16="http://schemas.microsoft.com/office/drawing/2014/main" id="{BA38E6D7-EE20-4428-954F-F2C83C2C210D}"/>
              </a:ext>
            </a:extLst>
          </p:cNvPr>
          <p:cNvSpPr>
            <a:spLocks noGrp="1"/>
          </p:cNvSpPr>
          <p:nvPr>
            <p:ph type="body" sz="quarter" idx="30" hasCustomPrompt="1"/>
          </p:nvPr>
        </p:nvSpPr>
        <p:spPr>
          <a:xfrm>
            <a:off x="1313501" y="2602671"/>
            <a:ext cx="3817348" cy="139049"/>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7" name="Text Placeholder 2">
            <a:extLst>
              <a:ext uri="{FF2B5EF4-FFF2-40B4-BE49-F238E27FC236}">
                <a16:creationId xmlns:a16="http://schemas.microsoft.com/office/drawing/2014/main" id="{02D02A73-C263-4B9E-9F0B-E2B2FA754E4A}"/>
              </a:ext>
            </a:extLst>
          </p:cNvPr>
          <p:cNvSpPr>
            <a:spLocks noGrp="1"/>
          </p:cNvSpPr>
          <p:nvPr>
            <p:ph type="body" sz="quarter" idx="51" hasCustomPrompt="1"/>
          </p:nvPr>
        </p:nvSpPr>
        <p:spPr>
          <a:xfrm>
            <a:off x="8314711" y="213879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2" name="Text Placeholder 2">
            <a:extLst>
              <a:ext uri="{FF2B5EF4-FFF2-40B4-BE49-F238E27FC236}">
                <a16:creationId xmlns:a16="http://schemas.microsoft.com/office/drawing/2014/main" id="{BF470DBC-1C08-400E-8918-FB84FBEE62B5}"/>
              </a:ext>
            </a:extLst>
          </p:cNvPr>
          <p:cNvSpPr>
            <a:spLocks noGrp="1"/>
          </p:cNvSpPr>
          <p:nvPr>
            <p:ph type="body" sz="quarter" idx="52"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3" name="TextBox 2">
            <a:extLst>
              <a:ext uri="{FF2B5EF4-FFF2-40B4-BE49-F238E27FC236}">
                <a16:creationId xmlns:a16="http://schemas.microsoft.com/office/drawing/2014/main" id="{5A1DE8D7-B0D5-46C7-8028-3262295F9BAC}"/>
              </a:ext>
            </a:extLst>
          </p:cNvPr>
          <p:cNvSpPr txBox="1">
            <a:spLocks/>
          </p:cNvSpPr>
          <p:nvPr userDrawn="1"/>
        </p:nvSpPr>
        <p:spPr>
          <a:xfrm>
            <a:off x="766316" y="2464273"/>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
        <p:nvSpPr>
          <p:cNvPr id="9" name="Footer Placeholder 8">
            <a:extLst>
              <a:ext uri="{FF2B5EF4-FFF2-40B4-BE49-F238E27FC236}">
                <a16:creationId xmlns:a16="http://schemas.microsoft.com/office/drawing/2014/main" id="{FCC04062-D448-9095-CF69-AEBFDDAA1025}"/>
              </a:ext>
            </a:extLst>
          </p:cNvPr>
          <p:cNvSpPr>
            <a:spLocks noGrp="1"/>
          </p:cNvSpPr>
          <p:nvPr>
            <p:ph type="ftr" sz="quarter" idx="54"/>
          </p:nvPr>
        </p:nvSpPr>
        <p:spPr/>
        <p:txBody>
          <a:bodyPr/>
          <a:lstStyle/>
          <a:p>
            <a:r>
              <a:rPr lang="en-GB" noProof="0" dirty="0"/>
              <a:t>watermangroup.com</a:t>
            </a:r>
          </a:p>
        </p:txBody>
      </p:sp>
    </p:spTree>
    <p:extLst>
      <p:ext uri="{BB962C8B-B14F-4D97-AF65-F5344CB8AC3E}">
        <p14:creationId xmlns:p14="http://schemas.microsoft.com/office/powerpoint/2010/main" val="2178690716"/>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ject Sheet 1b">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9780000" y="0"/>
            <a:ext cx="2412000" cy="6857999"/>
          </a:xfrm>
        </p:spPr>
        <p:txBody>
          <a:bodyPr tIns="252000">
            <a:normAutofit/>
          </a:bodyPr>
          <a:lstStyle>
            <a:lvl1pPr marL="0" indent="0" algn="ctr">
              <a:buNone/>
              <a:defRPr sz="1800"/>
            </a:lvl1pPr>
          </a:lstStyle>
          <a:p>
            <a:r>
              <a:rPr lang="en-GB" noProof="0" dirty="0"/>
              <a:t>Add Picture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3306185"/>
            <a:ext cx="8854736" cy="2870779"/>
          </a:xfrm>
        </p:spPr>
        <p:txBody>
          <a:bodyPr numCol="3"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4" name="Title 1">
            <a:extLst>
              <a:ext uri="{FF2B5EF4-FFF2-40B4-BE49-F238E27FC236}">
                <a16:creationId xmlns:a16="http://schemas.microsoft.com/office/drawing/2014/main" id="{28871BFA-BA0F-412B-9592-C65A16C56930}"/>
              </a:ext>
            </a:extLst>
          </p:cNvPr>
          <p:cNvSpPr>
            <a:spLocks noGrp="1"/>
          </p:cNvSpPr>
          <p:nvPr>
            <p:ph type="title" hasCustomPrompt="1"/>
          </p:nvPr>
        </p:nvSpPr>
        <p:spPr>
          <a:xfrm>
            <a:off x="766263" y="1397033"/>
            <a:ext cx="4364585" cy="1076400"/>
          </a:xfrm>
        </p:spPr>
        <p:txBody>
          <a:bodyPr/>
          <a:lstStyle>
            <a:lvl1pPr>
              <a:defRPr>
                <a:latin typeface="Calibri" panose="020F0502020204030204" pitchFamily="34" charset="0"/>
              </a:defRPr>
            </a:lvl1pPr>
          </a:lstStyle>
          <a:p>
            <a:r>
              <a:rPr lang="en-GB" noProof="0" dirty="0"/>
              <a:t>Add Two Line Title</a:t>
            </a:r>
          </a:p>
        </p:txBody>
      </p:sp>
      <p:sp>
        <p:nvSpPr>
          <p:cNvPr id="35" name="Text Placeholder 13">
            <a:extLst>
              <a:ext uri="{FF2B5EF4-FFF2-40B4-BE49-F238E27FC236}">
                <a16:creationId xmlns:a16="http://schemas.microsoft.com/office/drawing/2014/main" id="{42C04673-2979-4416-82A7-6BD99F0E65BF}"/>
              </a:ext>
            </a:extLst>
          </p:cNvPr>
          <p:cNvSpPr>
            <a:spLocks noGrp="1"/>
          </p:cNvSpPr>
          <p:nvPr>
            <p:ph type="body" sz="quarter" idx="15" hasCustomPrompt="1"/>
          </p:nvPr>
        </p:nvSpPr>
        <p:spPr>
          <a:xfrm>
            <a:off x="766262" y="2559682"/>
            <a:ext cx="4364585"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36" name="Text Placeholder 17">
            <a:extLst>
              <a:ext uri="{FF2B5EF4-FFF2-40B4-BE49-F238E27FC236}">
                <a16:creationId xmlns:a16="http://schemas.microsoft.com/office/drawing/2014/main" id="{D6B71D8F-DE78-484E-9326-4275366CA353}"/>
              </a:ext>
            </a:extLst>
          </p:cNvPr>
          <p:cNvSpPr>
            <a:spLocks noGrp="1"/>
          </p:cNvSpPr>
          <p:nvPr>
            <p:ph type="body" sz="quarter" idx="17" hasCustomPrompt="1"/>
          </p:nvPr>
        </p:nvSpPr>
        <p:spPr>
          <a:xfrm>
            <a:off x="766262"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40" name="Text Placeholder 13">
            <a:extLst>
              <a:ext uri="{FF2B5EF4-FFF2-40B4-BE49-F238E27FC236}">
                <a16:creationId xmlns:a16="http://schemas.microsoft.com/office/drawing/2014/main" id="{69D67481-EE29-4443-B5B2-9315F425A7DF}"/>
              </a:ext>
            </a:extLst>
          </p:cNvPr>
          <p:cNvSpPr>
            <a:spLocks noGrp="1"/>
          </p:cNvSpPr>
          <p:nvPr>
            <p:ph type="body" sz="quarter" idx="26" hasCustomPrompt="1"/>
          </p:nvPr>
        </p:nvSpPr>
        <p:spPr>
          <a:xfrm>
            <a:off x="766263" y="308329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41" name="Text Placeholder 13">
            <a:extLst>
              <a:ext uri="{FF2B5EF4-FFF2-40B4-BE49-F238E27FC236}">
                <a16:creationId xmlns:a16="http://schemas.microsoft.com/office/drawing/2014/main" id="{DD010442-1D91-4557-A140-BEF556561802}"/>
              </a:ext>
            </a:extLst>
          </p:cNvPr>
          <p:cNvSpPr>
            <a:spLocks noGrp="1"/>
          </p:cNvSpPr>
          <p:nvPr>
            <p:ph type="body" sz="quarter" idx="27" hasCustomPrompt="1"/>
          </p:nvPr>
        </p:nvSpPr>
        <p:spPr>
          <a:xfrm>
            <a:off x="1149748" y="2944894"/>
            <a:ext cx="3979752"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44" name="Text Placeholder 13">
            <a:extLst>
              <a:ext uri="{FF2B5EF4-FFF2-40B4-BE49-F238E27FC236}">
                <a16:creationId xmlns:a16="http://schemas.microsoft.com/office/drawing/2014/main" id="{893E17A7-5901-4380-A93C-A069453D7E40}"/>
              </a:ext>
            </a:extLst>
          </p:cNvPr>
          <p:cNvSpPr>
            <a:spLocks noGrp="1"/>
          </p:cNvSpPr>
          <p:nvPr>
            <p:ph type="body" sz="quarter" idx="30" hasCustomPrompt="1"/>
          </p:nvPr>
        </p:nvSpPr>
        <p:spPr>
          <a:xfrm>
            <a:off x="1313500" y="3083293"/>
            <a:ext cx="3816000"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9" name="Text Placeholder 2">
            <a:extLst>
              <a:ext uri="{FF2B5EF4-FFF2-40B4-BE49-F238E27FC236}">
                <a16:creationId xmlns:a16="http://schemas.microsoft.com/office/drawing/2014/main" id="{B921B170-5C60-40AA-A186-4B2A20142F4A}"/>
              </a:ext>
            </a:extLst>
          </p:cNvPr>
          <p:cNvSpPr>
            <a:spLocks noGrp="1"/>
          </p:cNvSpPr>
          <p:nvPr>
            <p:ph type="body" sz="quarter" idx="52"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8" name="TextBox 17">
            <a:extLst>
              <a:ext uri="{FF2B5EF4-FFF2-40B4-BE49-F238E27FC236}">
                <a16:creationId xmlns:a16="http://schemas.microsoft.com/office/drawing/2014/main" id="{7626D32D-3450-41D7-80C7-B13796F68B35}"/>
              </a:ext>
            </a:extLst>
          </p:cNvPr>
          <p:cNvSpPr txBox="1">
            <a:spLocks/>
          </p:cNvSpPr>
          <p:nvPr userDrawn="1"/>
        </p:nvSpPr>
        <p:spPr>
          <a:xfrm>
            <a:off x="766315"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
        <p:nvSpPr>
          <p:cNvPr id="3" name="Footer Placeholder 2">
            <a:extLst>
              <a:ext uri="{FF2B5EF4-FFF2-40B4-BE49-F238E27FC236}">
                <a16:creationId xmlns:a16="http://schemas.microsoft.com/office/drawing/2014/main" id="{7C41E02C-A7A0-0C4E-0DB2-C813A53DB8E3}"/>
              </a:ext>
            </a:extLst>
          </p:cNvPr>
          <p:cNvSpPr>
            <a:spLocks noGrp="1"/>
          </p:cNvSpPr>
          <p:nvPr>
            <p:ph type="ftr" sz="quarter" idx="54"/>
          </p:nvPr>
        </p:nvSpPr>
        <p:spPr/>
        <p:txBody>
          <a:bodyPr/>
          <a:lstStyle/>
          <a:p>
            <a:r>
              <a:rPr lang="en-GB" noProof="0" dirty="0"/>
              <a:t>watermangroup.com</a:t>
            </a:r>
          </a:p>
        </p:txBody>
      </p:sp>
      <p:sp>
        <p:nvSpPr>
          <p:cNvPr id="25" name="Picture Placeholder 7">
            <a:extLst>
              <a:ext uri="{FF2B5EF4-FFF2-40B4-BE49-F238E27FC236}">
                <a16:creationId xmlns:a16="http://schemas.microsoft.com/office/drawing/2014/main" id="{F48373D7-3759-FC66-32F9-63E4C2DFCCA3}"/>
              </a:ext>
            </a:extLst>
          </p:cNvPr>
          <p:cNvSpPr>
            <a:spLocks noGrp="1"/>
          </p:cNvSpPr>
          <p:nvPr>
            <p:ph type="pic" sz="quarter" idx="55" hasCustomPrompt="1"/>
          </p:nvPr>
        </p:nvSpPr>
        <p:spPr>
          <a:xfrm>
            <a:off x="5599416" y="0"/>
            <a:ext cx="4112095" cy="2944894"/>
          </a:xfrm>
        </p:spPr>
        <p:txBody>
          <a:bodyPr tIns="252000">
            <a:normAutofit/>
          </a:bodyPr>
          <a:lstStyle>
            <a:lvl1pPr marL="0" indent="0" algn="ctr">
              <a:buNone/>
              <a:defRPr sz="1800"/>
            </a:lvl1pPr>
          </a:lstStyle>
          <a:p>
            <a:r>
              <a:rPr lang="en-GB" noProof="0" dirty="0"/>
              <a:t>Add Picture</a:t>
            </a:r>
          </a:p>
        </p:txBody>
      </p:sp>
      <p:sp>
        <p:nvSpPr>
          <p:cNvPr id="26" name="Text Placeholder 2">
            <a:extLst>
              <a:ext uri="{FF2B5EF4-FFF2-40B4-BE49-F238E27FC236}">
                <a16:creationId xmlns:a16="http://schemas.microsoft.com/office/drawing/2014/main" id="{CC8C17AB-293D-447A-34BC-B32ACA0EABFA}"/>
              </a:ext>
            </a:extLst>
          </p:cNvPr>
          <p:cNvSpPr>
            <a:spLocks noGrp="1"/>
          </p:cNvSpPr>
          <p:nvPr>
            <p:ph type="body" sz="quarter" idx="56" hasCustomPrompt="1"/>
          </p:nvPr>
        </p:nvSpPr>
        <p:spPr>
          <a:xfrm>
            <a:off x="8314711" y="2620893"/>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Tree>
    <p:extLst>
      <p:ext uri="{BB962C8B-B14F-4D97-AF65-F5344CB8AC3E}">
        <p14:creationId xmlns:p14="http://schemas.microsoft.com/office/powerpoint/2010/main" val="437658711"/>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ject Sheet 2a">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825774"/>
            <a:ext cx="10867735" cy="3351189"/>
          </a:xfrm>
        </p:spPr>
        <p:txBody>
          <a:bodyPr numCol="4"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5599416" y="-1"/>
            <a:ext cx="6592584" cy="2462417"/>
          </a:xfrm>
        </p:spPr>
        <p:txBody>
          <a:bodyPr tIns="252000">
            <a:normAutofit/>
          </a:bodyPr>
          <a:lstStyle>
            <a:lvl1pPr marL="0" indent="0" algn="ctr">
              <a:buNone/>
              <a:defRPr sz="1800"/>
            </a:lvl1pPr>
          </a:lstStyle>
          <a:p>
            <a:r>
              <a:rPr lang="en-GB" noProof="0" dirty="0"/>
              <a:t>Add Picture</a:t>
            </a:r>
          </a:p>
        </p:txBody>
      </p:sp>
      <p:sp>
        <p:nvSpPr>
          <p:cNvPr id="31" name="Title 1">
            <a:extLst>
              <a:ext uri="{FF2B5EF4-FFF2-40B4-BE49-F238E27FC236}">
                <a16:creationId xmlns:a16="http://schemas.microsoft.com/office/drawing/2014/main" id="{097C5AF8-D3ED-410E-920C-FB9787E39070}"/>
              </a:ext>
            </a:extLst>
          </p:cNvPr>
          <p:cNvSpPr>
            <a:spLocks noGrp="1"/>
          </p:cNvSpPr>
          <p:nvPr>
            <p:ph type="title" hasCustomPrompt="1"/>
          </p:nvPr>
        </p:nvSpPr>
        <p:spPr>
          <a:xfrm>
            <a:off x="762064" y="1397033"/>
            <a:ext cx="4375711" cy="504000"/>
          </a:xfrm>
        </p:spPr>
        <p:txBody>
          <a:bodyPr/>
          <a:lstStyle>
            <a:lvl1pPr>
              <a:defRPr>
                <a:latin typeface="Calibri" panose="020F0502020204030204" pitchFamily="34" charset="0"/>
              </a:defRPr>
            </a:lvl1pPr>
          </a:lstStyle>
          <a:p>
            <a:r>
              <a:rPr lang="en-GB" noProof="0" dirty="0"/>
              <a:t>Add One Line Title</a:t>
            </a:r>
          </a:p>
        </p:txBody>
      </p:sp>
      <p:sp>
        <p:nvSpPr>
          <p:cNvPr id="32" name="Text Placeholder 13">
            <a:extLst>
              <a:ext uri="{FF2B5EF4-FFF2-40B4-BE49-F238E27FC236}">
                <a16:creationId xmlns:a16="http://schemas.microsoft.com/office/drawing/2014/main" id="{1C5E7F13-4AF0-43BC-9BD1-79990D6124C4}"/>
              </a:ext>
            </a:extLst>
          </p:cNvPr>
          <p:cNvSpPr>
            <a:spLocks noGrp="1"/>
          </p:cNvSpPr>
          <p:nvPr>
            <p:ph type="body" sz="quarter" idx="15" hasCustomPrompt="1"/>
          </p:nvPr>
        </p:nvSpPr>
        <p:spPr>
          <a:xfrm>
            <a:off x="761780" y="2068753"/>
            <a:ext cx="4375711"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33" name="Text Placeholder 17">
            <a:extLst>
              <a:ext uri="{FF2B5EF4-FFF2-40B4-BE49-F238E27FC236}">
                <a16:creationId xmlns:a16="http://schemas.microsoft.com/office/drawing/2014/main" id="{ADDE3323-AA37-4EB2-8ECD-105F603B7194}"/>
              </a:ext>
            </a:extLst>
          </p:cNvPr>
          <p:cNvSpPr>
            <a:spLocks noGrp="1"/>
          </p:cNvSpPr>
          <p:nvPr>
            <p:ph type="body" sz="quarter" idx="17" hasCustomPrompt="1"/>
          </p:nvPr>
        </p:nvSpPr>
        <p:spPr>
          <a:xfrm>
            <a:off x="761780"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37" name="Text Placeholder 13">
            <a:extLst>
              <a:ext uri="{FF2B5EF4-FFF2-40B4-BE49-F238E27FC236}">
                <a16:creationId xmlns:a16="http://schemas.microsoft.com/office/drawing/2014/main" id="{F5675D53-C88C-4721-AE50-5C4394327BA6}"/>
              </a:ext>
            </a:extLst>
          </p:cNvPr>
          <p:cNvSpPr>
            <a:spLocks noGrp="1"/>
          </p:cNvSpPr>
          <p:nvPr>
            <p:ph type="body" sz="quarter" idx="26" hasCustomPrompt="1"/>
          </p:nvPr>
        </p:nvSpPr>
        <p:spPr>
          <a:xfrm>
            <a:off x="755137" y="2602672"/>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8" name="Text Placeholder 13">
            <a:extLst>
              <a:ext uri="{FF2B5EF4-FFF2-40B4-BE49-F238E27FC236}">
                <a16:creationId xmlns:a16="http://schemas.microsoft.com/office/drawing/2014/main" id="{E79AFC1D-2EAB-40B1-80FD-EBEAF235DA10}"/>
              </a:ext>
            </a:extLst>
          </p:cNvPr>
          <p:cNvSpPr>
            <a:spLocks noGrp="1"/>
          </p:cNvSpPr>
          <p:nvPr>
            <p:ph type="body" sz="quarter" idx="27" hasCustomPrompt="1"/>
          </p:nvPr>
        </p:nvSpPr>
        <p:spPr>
          <a:xfrm>
            <a:off x="1140389" y="2464272"/>
            <a:ext cx="3984061" cy="138399"/>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41" name="Text Placeholder 13">
            <a:extLst>
              <a:ext uri="{FF2B5EF4-FFF2-40B4-BE49-F238E27FC236}">
                <a16:creationId xmlns:a16="http://schemas.microsoft.com/office/drawing/2014/main" id="{04373360-6D7B-42D6-9CDC-E54D74CE31F5}"/>
              </a:ext>
            </a:extLst>
          </p:cNvPr>
          <p:cNvSpPr>
            <a:spLocks noGrp="1"/>
          </p:cNvSpPr>
          <p:nvPr>
            <p:ph type="body" sz="quarter" idx="30" hasCustomPrompt="1"/>
          </p:nvPr>
        </p:nvSpPr>
        <p:spPr>
          <a:xfrm>
            <a:off x="1304141" y="2602671"/>
            <a:ext cx="3820309" cy="138399"/>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5" name="Text Placeholder 2">
            <a:extLst>
              <a:ext uri="{FF2B5EF4-FFF2-40B4-BE49-F238E27FC236}">
                <a16:creationId xmlns:a16="http://schemas.microsoft.com/office/drawing/2014/main" id="{A96F7636-924B-467E-99FE-5C457EE7D7E2}"/>
              </a:ext>
            </a:extLst>
          </p:cNvPr>
          <p:cNvSpPr>
            <a:spLocks noGrp="1"/>
          </p:cNvSpPr>
          <p:nvPr>
            <p:ph type="body" sz="quarter" idx="51" hasCustomPrompt="1"/>
          </p:nvPr>
        </p:nvSpPr>
        <p:spPr>
          <a:xfrm>
            <a:off x="10795200" y="2138416"/>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7" name="TextBox 16">
            <a:extLst>
              <a:ext uri="{FF2B5EF4-FFF2-40B4-BE49-F238E27FC236}">
                <a16:creationId xmlns:a16="http://schemas.microsoft.com/office/drawing/2014/main" id="{163040C0-5B6E-4E44-9C48-E29B0CE34C54}"/>
              </a:ext>
            </a:extLst>
          </p:cNvPr>
          <p:cNvSpPr txBox="1">
            <a:spLocks/>
          </p:cNvSpPr>
          <p:nvPr userDrawn="1"/>
        </p:nvSpPr>
        <p:spPr>
          <a:xfrm>
            <a:off x="755189" y="2464273"/>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Tree>
    <p:extLst>
      <p:ext uri="{BB962C8B-B14F-4D97-AF65-F5344CB8AC3E}">
        <p14:creationId xmlns:p14="http://schemas.microsoft.com/office/powerpoint/2010/main" val="1823227547"/>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ject Sheet 2b">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3312991"/>
            <a:ext cx="10867736" cy="2863973"/>
          </a:xfrm>
        </p:spPr>
        <p:txBody>
          <a:bodyPr numCol="4"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5599416" y="0"/>
            <a:ext cx="6592584" cy="2944894"/>
          </a:xfrm>
        </p:spPr>
        <p:txBody>
          <a:bodyPr tIns="252000">
            <a:normAutofit/>
          </a:bodyPr>
          <a:lstStyle>
            <a:lvl1pPr marL="0" indent="0" algn="ctr">
              <a:buNone/>
              <a:defRPr sz="1800"/>
            </a:lvl1pPr>
          </a:lstStyle>
          <a:p>
            <a:r>
              <a:rPr lang="en-GB" noProof="0" dirty="0"/>
              <a:t>Add Picture</a:t>
            </a:r>
          </a:p>
        </p:txBody>
      </p:sp>
      <p:sp>
        <p:nvSpPr>
          <p:cNvPr id="14" name="Title 1">
            <a:extLst>
              <a:ext uri="{FF2B5EF4-FFF2-40B4-BE49-F238E27FC236}">
                <a16:creationId xmlns:a16="http://schemas.microsoft.com/office/drawing/2014/main" id="{757D974B-0FCA-47A9-86E6-41ADB4DED7F2}"/>
              </a:ext>
            </a:extLst>
          </p:cNvPr>
          <p:cNvSpPr>
            <a:spLocks noGrp="1"/>
          </p:cNvSpPr>
          <p:nvPr>
            <p:ph type="title" hasCustomPrompt="1"/>
          </p:nvPr>
        </p:nvSpPr>
        <p:spPr>
          <a:xfrm>
            <a:off x="766264" y="1397033"/>
            <a:ext cx="4364584" cy="1076400"/>
          </a:xfrm>
        </p:spPr>
        <p:txBody>
          <a:bodyPr/>
          <a:lstStyle>
            <a:lvl1pPr>
              <a:defRPr>
                <a:latin typeface="Calibri" panose="020F0502020204030204" pitchFamily="34" charset="0"/>
              </a:defRPr>
            </a:lvl1pPr>
          </a:lstStyle>
          <a:p>
            <a:r>
              <a:rPr lang="en-GB" noProof="0" dirty="0"/>
              <a:t>Add Two Line Title</a:t>
            </a:r>
          </a:p>
        </p:txBody>
      </p:sp>
      <p:sp>
        <p:nvSpPr>
          <p:cNvPr id="18" name="Text Placeholder 17">
            <a:extLst>
              <a:ext uri="{FF2B5EF4-FFF2-40B4-BE49-F238E27FC236}">
                <a16:creationId xmlns:a16="http://schemas.microsoft.com/office/drawing/2014/main" id="{3F2D8FCD-F8B1-4BFA-A9AE-36D413213BAE}"/>
              </a:ext>
            </a:extLst>
          </p:cNvPr>
          <p:cNvSpPr>
            <a:spLocks noGrp="1"/>
          </p:cNvSpPr>
          <p:nvPr>
            <p:ph type="body" sz="quarter" idx="17" hasCustomPrompt="1"/>
          </p:nvPr>
        </p:nvSpPr>
        <p:spPr>
          <a:xfrm>
            <a:off x="76626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20" name="Text Placeholder 13">
            <a:extLst>
              <a:ext uri="{FF2B5EF4-FFF2-40B4-BE49-F238E27FC236}">
                <a16:creationId xmlns:a16="http://schemas.microsoft.com/office/drawing/2014/main" id="{14A58079-1213-464E-B16C-AD623273FA58}"/>
              </a:ext>
            </a:extLst>
          </p:cNvPr>
          <p:cNvSpPr>
            <a:spLocks noGrp="1"/>
          </p:cNvSpPr>
          <p:nvPr>
            <p:ph type="body" sz="quarter" idx="15" hasCustomPrompt="1"/>
          </p:nvPr>
        </p:nvSpPr>
        <p:spPr>
          <a:xfrm>
            <a:off x="766263" y="2559682"/>
            <a:ext cx="4364584"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32" name="Text Placeholder 13">
            <a:extLst>
              <a:ext uri="{FF2B5EF4-FFF2-40B4-BE49-F238E27FC236}">
                <a16:creationId xmlns:a16="http://schemas.microsoft.com/office/drawing/2014/main" id="{7B597532-22B9-4962-A36C-A30A82BF3E72}"/>
              </a:ext>
            </a:extLst>
          </p:cNvPr>
          <p:cNvSpPr>
            <a:spLocks noGrp="1"/>
          </p:cNvSpPr>
          <p:nvPr>
            <p:ph type="body" sz="quarter" idx="26" hasCustomPrompt="1"/>
          </p:nvPr>
        </p:nvSpPr>
        <p:spPr>
          <a:xfrm>
            <a:off x="766263" y="308329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3" name="Text Placeholder 13">
            <a:extLst>
              <a:ext uri="{FF2B5EF4-FFF2-40B4-BE49-F238E27FC236}">
                <a16:creationId xmlns:a16="http://schemas.microsoft.com/office/drawing/2014/main" id="{80BA7716-BC55-4D46-BF5F-F757C0733549}"/>
              </a:ext>
            </a:extLst>
          </p:cNvPr>
          <p:cNvSpPr>
            <a:spLocks noGrp="1"/>
          </p:cNvSpPr>
          <p:nvPr>
            <p:ph type="body" sz="quarter" idx="27" hasCustomPrompt="1"/>
          </p:nvPr>
        </p:nvSpPr>
        <p:spPr>
          <a:xfrm>
            <a:off x="1149748" y="2944894"/>
            <a:ext cx="3981099" cy="123999"/>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6" name="Text Placeholder 13">
            <a:extLst>
              <a:ext uri="{FF2B5EF4-FFF2-40B4-BE49-F238E27FC236}">
                <a16:creationId xmlns:a16="http://schemas.microsoft.com/office/drawing/2014/main" id="{AB96B217-E9A8-468A-B74D-726434D615AF}"/>
              </a:ext>
            </a:extLst>
          </p:cNvPr>
          <p:cNvSpPr>
            <a:spLocks noGrp="1"/>
          </p:cNvSpPr>
          <p:nvPr>
            <p:ph type="body" sz="quarter" idx="30" hasCustomPrompt="1"/>
          </p:nvPr>
        </p:nvSpPr>
        <p:spPr>
          <a:xfrm>
            <a:off x="1313500" y="3083293"/>
            <a:ext cx="3810950"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5" name="Text Placeholder 2">
            <a:extLst>
              <a:ext uri="{FF2B5EF4-FFF2-40B4-BE49-F238E27FC236}">
                <a16:creationId xmlns:a16="http://schemas.microsoft.com/office/drawing/2014/main" id="{4881C309-CDDA-4E9E-9823-5011908F98BB}"/>
              </a:ext>
            </a:extLst>
          </p:cNvPr>
          <p:cNvSpPr>
            <a:spLocks noGrp="1"/>
          </p:cNvSpPr>
          <p:nvPr>
            <p:ph type="body" sz="quarter" idx="51" hasCustomPrompt="1"/>
          </p:nvPr>
        </p:nvSpPr>
        <p:spPr>
          <a:xfrm>
            <a:off x="10795200" y="2620894"/>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7" name="TextBox 16">
            <a:extLst>
              <a:ext uri="{FF2B5EF4-FFF2-40B4-BE49-F238E27FC236}">
                <a16:creationId xmlns:a16="http://schemas.microsoft.com/office/drawing/2014/main" id="{FDAF8DEA-60CD-466A-A66B-3C351CBE32C4}"/>
              </a:ext>
            </a:extLst>
          </p:cNvPr>
          <p:cNvSpPr txBox="1">
            <a:spLocks/>
          </p:cNvSpPr>
          <p:nvPr userDrawn="1"/>
        </p:nvSpPr>
        <p:spPr>
          <a:xfrm>
            <a:off x="766315"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Tree>
    <p:extLst>
      <p:ext uri="{BB962C8B-B14F-4D97-AF65-F5344CB8AC3E}">
        <p14:creationId xmlns:p14="http://schemas.microsoft.com/office/powerpoint/2010/main" val="946181250"/>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ject Sheet 3a">
    <p:spTree>
      <p:nvGrpSpPr>
        <p:cNvPr id="1" name=""/>
        <p:cNvGrpSpPr/>
        <p:nvPr/>
      </p:nvGrpSpPr>
      <p:grpSpPr>
        <a:xfrm>
          <a:off x="0" y="0"/>
          <a:ext cx="0" cy="0"/>
          <a:chOff x="0" y="0"/>
          <a:chExt cx="0" cy="0"/>
        </a:xfrm>
      </p:grpSpPr>
      <p:sp>
        <p:nvSpPr>
          <p:cNvPr id="23" name="Picture Placeholder 7">
            <a:extLst>
              <a:ext uri="{FF2B5EF4-FFF2-40B4-BE49-F238E27FC236}">
                <a16:creationId xmlns:a16="http://schemas.microsoft.com/office/drawing/2014/main" id="{1307D34C-AB05-4B0A-A6F1-5490D6449867}"/>
              </a:ext>
            </a:extLst>
          </p:cNvPr>
          <p:cNvSpPr>
            <a:spLocks noGrp="1"/>
          </p:cNvSpPr>
          <p:nvPr>
            <p:ph type="pic" sz="quarter" idx="26" hasCustomPrompt="1"/>
          </p:nvPr>
        </p:nvSpPr>
        <p:spPr>
          <a:xfrm>
            <a:off x="7226300" y="2283538"/>
            <a:ext cx="4965699" cy="3893425"/>
          </a:xfrm>
        </p:spPr>
        <p:txBody>
          <a:bodyPr tIns="252000">
            <a:normAutofit/>
          </a:bodyPr>
          <a:lstStyle>
            <a:lvl1pPr marL="0" indent="0" algn="ctr">
              <a:buNone/>
              <a:defRPr lang="en-GB" dirty="0"/>
            </a:lvl1pPr>
          </a:lstStyle>
          <a:p>
            <a:r>
              <a:rPr lang="en-GB" noProof="0" dirty="0"/>
              <a:t>Add Picture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825774"/>
            <a:ext cx="6013949" cy="3351189"/>
          </a:xfrm>
        </p:spPr>
        <p:txBody>
          <a:bodyPr numCol="2"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7429500" y="0"/>
            <a:ext cx="3124200" cy="3557270"/>
          </a:xfrm>
          <a:ln w="38100">
            <a:solidFill>
              <a:schemeClr val="bg1"/>
            </a:solidFill>
          </a:ln>
        </p:spPr>
        <p:txBody>
          <a:bodyPr tIns="252000">
            <a:normAutofit/>
          </a:bodyPr>
          <a:lstStyle>
            <a:lvl1pPr marL="0" indent="0" algn="ctr">
              <a:buNone/>
              <a:defRPr sz="1800"/>
            </a:lvl1pPr>
          </a:lstStyle>
          <a:p>
            <a:r>
              <a:rPr lang="en-GB" noProof="0" dirty="0"/>
              <a:t>Add Picture</a:t>
            </a:r>
          </a:p>
        </p:txBody>
      </p:sp>
      <p:sp>
        <p:nvSpPr>
          <p:cNvPr id="15" name="Title 1">
            <a:extLst>
              <a:ext uri="{FF2B5EF4-FFF2-40B4-BE49-F238E27FC236}">
                <a16:creationId xmlns:a16="http://schemas.microsoft.com/office/drawing/2014/main" id="{2A0E7F3C-ACE7-430F-ACDD-CF6B4C77838C}"/>
              </a:ext>
            </a:extLst>
          </p:cNvPr>
          <p:cNvSpPr>
            <a:spLocks noGrp="1"/>
          </p:cNvSpPr>
          <p:nvPr>
            <p:ph type="title" hasCustomPrompt="1"/>
          </p:nvPr>
        </p:nvSpPr>
        <p:spPr>
          <a:xfrm>
            <a:off x="766263" y="1397033"/>
            <a:ext cx="6014196" cy="504000"/>
          </a:xfrm>
        </p:spPr>
        <p:txBody>
          <a:bodyPr/>
          <a:lstStyle>
            <a:lvl1pPr>
              <a:defRPr>
                <a:latin typeface="Calibri" panose="020F0502020204030204" pitchFamily="34" charset="0"/>
              </a:defRPr>
            </a:lvl1pPr>
          </a:lstStyle>
          <a:p>
            <a:r>
              <a:rPr lang="en-GB" noProof="0" dirty="0"/>
              <a:t>Add One Line Title</a:t>
            </a:r>
          </a:p>
        </p:txBody>
      </p:sp>
      <p:sp>
        <p:nvSpPr>
          <p:cNvPr id="18" name="Text Placeholder 13">
            <a:extLst>
              <a:ext uri="{FF2B5EF4-FFF2-40B4-BE49-F238E27FC236}">
                <a16:creationId xmlns:a16="http://schemas.microsoft.com/office/drawing/2014/main" id="{3548E2B5-AA46-4202-8AF6-2DD6DEE97C1F}"/>
              </a:ext>
            </a:extLst>
          </p:cNvPr>
          <p:cNvSpPr>
            <a:spLocks noGrp="1"/>
          </p:cNvSpPr>
          <p:nvPr>
            <p:ph type="body" sz="quarter" idx="15" hasCustomPrompt="1"/>
          </p:nvPr>
        </p:nvSpPr>
        <p:spPr>
          <a:xfrm>
            <a:off x="765979" y="2068753"/>
            <a:ext cx="6014196"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19" name="Text Placeholder 17">
            <a:extLst>
              <a:ext uri="{FF2B5EF4-FFF2-40B4-BE49-F238E27FC236}">
                <a16:creationId xmlns:a16="http://schemas.microsoft.com/office/drawing/2014/main" id="{8B08D2D7-32D3-44C2-8A32-E80E85075402}"/>
              </a:ext>
            </a:extLst>
          </p:cNvPr>
          <p:cNvSpPr>
            <a:spLocks noGrp="1"/>
          </p:cNvSpPr>
          <p:nvPr>
            <p:ph type="body" sz="quarter" idx="17" hasCustomPrompt="1"/>
          </p:nvPr>
        </p:nvSpPr>
        <p:spPr>
          <a:xfrm>
            <a:off x="765979"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29" name="Text Placeholder 13">
            <a:extLst>
              <a:ext uri="{FF2B5EF4-FFF2-40B4-BE49-F238E27FC236}">
                <a16:creationId xmlns:a16="http://schemas.microsoft.com/office/drawing/2014/main" id="{9E00BE91-4235-428E-8A2B-9E1544350DAA}"/>
              </a:ext>
            </a:extLst>
          </p:cNvPr>
          <p:cNvSpPr>
            <a:spLocks noGrp="1"/>
          </p:cNvSpPr>
          <p:nvPr>
            <p:ph type="body" sz="quarter" idx="27" hasCustomPrompt="1"/>
          </p:nvPr>
        </p:nvSpPr>
        <p:spPr>
          <a:xfrm>
            <a:off x="765979" y="2602672"/>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0" name="Text Placeholder 13">
            <a:extLst>
              <a:ext uri="{FF2B5EF4-FFF2-40B4-BE49-F238E27FC236}">
                <a16:creationId xmlns:a16="http://schemas.microsoft.com/office/drawing/2014/main" id="{2D066A82-BDE3-44C2-B81A-2880CF594968}"/>
              </a:ext>
            </a:extLst>
          </p:cNvPr>
          <p:cNvSpPr>
            <a:spLocks noGrp="1"/>
          </p:cNvSpPr>
          <p:nvPr>
            <p:ph type="body" sz="quarter" idx="28" hasCustomPrompt="1"/>
          </p:nvPr>
        </p:nvSpPr>
        <p:spPr>
          <a:xfrm>
            <a:off x="1149462" y="2464273"/>
            <a:ext cx="5630751" cy="138399"/>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3" name="Text Placeholder 13">
            <a:extLst>
              <a:ext uri="{FF2B5EF4-FFF2-40B4-BE49-F238E27FC236}">
                <a16:creationId xmlns:a16="http://schemas.microsoft.com/office/drawing/2014/main" id="{2903F0D9-EA6E-46EB-B47A-81030E8D75BB}"/>
              </a:ext>
            </a:extLst>
          </p:cNvPr>
          <p:cNvSpPr>
            <a:spLocks noGrp="1"/>
          </p:cNvSpPr>
          <p:nvPr>
            <p:ph type="body" sz="quarter" idx="31" hasCustomPrompt="1"/>
          </p:nvPr>
        </p:nvSpPr>
        <p:spPr>
          <a:xfrm>
            <a:off x="1313215" y="2602672"/>
            <a:ext cx="5466998"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7" name="Text Placeholder 2">
            <a:extLst>
              <a:ext uri="{FF2B5EF4-FFF2-40B4-BE49-F238E27FC236}">
                <a16:creationId xmlns:a16="http://schemas.microsoft.com/office/drawing/2014/main" id="{AEA65E35-6F72-44C1-B225-1D080377B455}"/>
              </a:ext>
            </a:extLst>
          </p:cNvPr>
          <p:cNvSpPr>
            <a:spLocks noGrp="1"/>
          </p:cNvSpPr>
          <p:nvPr>
            <p:ph type="body" sz="quarter" idx="51" hasCustomPrompt="1"/>
          </p:nvPr>
        </p:nvSpPr>
        <p:spPr>
          <a:xfrm>
            <a:off x="9156900" y="322490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2" name="Text Placeholder 2">
            <a:extLst>
              <a:ext uri="{FF2B5EF4-FFF2-40B4-BE49-F238E27FC236}">
                <a16:creationId xmlns:a16="http://schemas.microsoft.com/office/drawing/2014/main" id="{F5915B5B-20CF-4D5B-8ED9-ABD2B6FA82B7}"/>
              </a:ext>
            </a:extLst>
          </p:cNvPr>
          <p:cNvSpPr>
            <a:spLocks noGrp="1"/>
          </p:cNvSpPr>
          <p:nvPr>
            <p:ph type="body" sz="quarter" idx="52" hasCustomPrompt="1"/>
          </p:nvPr>
        </p:nvSpPr>
        <p:spPr>
          <a:xfrm>
            <a:off x="10795200" y="585016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0" name="TextBox 19">
            <a:extLst>
              <a:ext uri="{FF2B5EF4-FFF2-40B4-BE49-F238E27FC236}">
                <a16:creationId xmlns:a16="http://schemas.microsoft.com/office/drawing/2014/main" id="{AF9B9614-E1BB-4C98-949E-59FEB5BD1CC5}"/>
              </a:ext>
            </a:extLst>
          </p:cNvPr>
          <p:cNvSpPr txBox="1">
            <a:spLocks/>
          </p:cNvSpPr>
          <p:nvPr userDrawn="1"/>
        </p:nvSpPr>
        <p:spPr>
          <a:xfrm>
            <a:off x="766031" y="2464273"/>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Tree>
    <p:extLst>
      <p:ext uri="{BB962C8B-B14F-4D97-AF65-F5344CB8AC3E}">
        <p14:creationId xmlns:p14="http://schemas.microsoft.com/office/powerpoint/2010/main" val="902254990"/>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Option 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6A23BD7-52D1-4E71-ABD0-964B025057DD}"/>
              </a:ext>
            </a:extLst>
          </p:cNvPr>
          <p:cNvSpPr>
            <a:spLocks noGrp="1"/>
          </p:cNvSpPr>
          <p:nvPr>
            <p:ph type="pic" sz="quarter" idx="13" hasCustomPrompt="1"/>
          </p:nvPr>
        </p:nvSpPr>
        <p:spPr>
          <a:xfrm>
            <a:off x="0" y="-2"/>
            <a:ext cx="12192000" cy="4860000"/>
          </a:xfrm>
        </p:spPr>
        <p:txBody>
          <a:bodyPr>
            <a:normAutofit/>
          </a:bodyPr>
          <a:lstStyle>
            <a:lvl1pPr marL="0" indent="0" algn="ctr">
              <a:buNone/>
              <a:defRPr sz="1800"/>
            </a:lvl1pPr>
          </a:lstStyle>
          <a:p>
            <a:r>
              <a:rPr lang="en-GB" noProof="0" dirty="0"/>
              <a:t>Add Picture</a:t>
            </a:r>
          </a:p>
        </p:txBody>
      </p:sp>
      <p:sp>
        <p:nvSpPr>
          <p:cNvPr id="12" name="Guides" hidden="1">
            <a:extLst>
              <a:ext uri="{FF2B5EF4-FFF2-40B4-BE49-F238E27FC236}">
                <a16:creationId xmlns:a16="http://schemas.microsoft.com/office/drawing/2014/main" id="{7D02B05B-F7A5-4056-8921-27FE218A2C8A}"/>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9" name="Text Placeholder 2">
            <a:extLst>
              <a:ext uri="{FF2B5EF4-FFF2-40B4-BE49-F238E27FC236}">
                <a16:creationId xmlns:a16="http://schemas.microsoft.com/office/drawing/2014/main" id="{D2A8D3FB-CD1C-4128-8B47-5817FA656F92}"/>
              </a:ext>
            </a:extLst>
          </p:cNvPr>
          <p:cNvSpPr>
            <a:spLocks noGrp="1"/>
          </p:cNvSpPr>
          <p:nvPr>
            <p:ph type="body" sz="quarter" idx="49" hasCustomPrompt="1"/>
          </p:nvPr>
        </p:nvSpPr>
        <p:spPr>
          <a:xfrm>
            <a:off x="10795200" y="4536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1" name="Picture Placeholder 5">
            <a:extLst>
              <a:ext uri="{FF2B5EF4-FFF2-40B4-BE49-F238E27FC236}">
                <a16:creationId xmlns:a16="http://schemas.microsoft.com/office/drawing/2014/main" id="{A203CDDD-367D-C2BF-4DFC-C7571A52FA2A}"/>
              </a:ext>
            </a:extLst>
          </p:cNvPr>
          <p:cNvSpPr>
            <a:spLocks noGrp="1"/>
          </p:cNvSpPr>
          <p:nvPr>
            <p:ph type="pic" sz="quarter" idx="51" hasCustomPrompt="1"/>
          </p:nvPr>
        </p:nvSpPr>
        <p:spPr>
          <a:xfrm>
            <a:off x="358206" y="360001"/>
            <a:ext cx="1116013" cy="324000"/>
          </a:xfrm>
        </p:spPr>
        <p:txBody>
          <a:bodyPr lIns="72000" tIns="72000" rIns="72000" bIns="72000" anchor="ctr" anchorCtr="0"/>
          <a:lstStyle>
            <a:lvl1pPr algn="ctr">
              <a:defRPr/>
            </a:lvl1pPr>
          </a:lstStyle>
          <a:p>
            <a:r>
              <a:rPr lang="en-GB" dirty="0"/>
              <a:t>Insert Waterman logo</a:t>
            </a:r>
          </a:p>
        </p:txBody>
      </p:sp>
      <p:sp>
        <p:nvSpPr>
          <p:cNvPr id="14" name="Picture Placeholder 7">
            <a:extLst>
              <a:ext uri="{FF2B5EF4-FFF2-40B4-BE49-F238E27FC236}">
                <a16:creationId xmlns:a16="http://schemas.microsoft.com/office/drawing/2014/main" id="{0D503949-A23F-0C29-0211-7242489804B9}"/>
              </a:ext>
            </a:extLst>
          </p:cNvPr>
          <p:cNvSpPr>
            <a:spLocks noGrp="1"/>
          </p:cNvSpPr>
          <p:nvPr>
            <p:ph type="pic" sz="quarter" idx="15" hasCustomPrompt="1"/>
          </p:nvPr>
        </p:nvSpPr>
        <p:spPr>
          <a:xfrm>
            <a:off x="10409200" y="6176963"/>
            <a:ext cx="1224000" cy="402397"/>
          </a:xfrm>
        </p:spPr>
        <p:txBody>
          <a:bodyPr>
            <a:normAutofit/>
          </a:bodyPr>
          <a:lstStyle>
            <a:lvl1pPr marL="0" indent="0" algn="ctr">
              <a:buNone/>
              <a:defRPr sz="1100"/>
            </a:lvl1pPr>
          </a:lstStyle>
          <a:p>
            <a:r>
              <a:rPr lang="en-GB" dirty="0"/>
              <a:t>Add Logo</a:t>
            </a:r>
          </a:p>
        </p:txBody>
      </p:sp>
      <p:sp>
        <p:nvSpPr>
          <p:cNvPr id="15" name="Picture Placeholder 7">
            <a:extLst>
              <a:ext uri="{FF2B5EF4-FFF2-40B4-BE49-F238E27FC236}">
                <a16:creationId xmlns:a16="http://schemas.microsoft.com/office/drawing/2014/main" id="{2D3E36BD-5228-2D98-8CF7-AEA94F1B38EC}"/>
              </a:ext>
            </a:extLst>
          </p:cNvPr>
          <p:cNvSpPr>
            <a:spLocks noGrp="1"/>
          </p:cNvSpPr>
          <p:nvPr>
            <p:ph type="pic" sz="quarter" idx="16" hasCustomPrompt="1"/>
          </p:nvPr>
        </p:nvSpPr>
        <p:spPr>
          <a:xfrm>
            <a:off x="9026525" y="6176963"/>
            <a:ext cx="1224000" cy="402397"/>
          </a:xfrm>
        </p:spPr>
        <p:txBody>
          <a:bodyPr>
            <a:normAutofit/>
          </a:bodyPr>
          <a:lstStyle>
            <a:lvl1pPr marL="0" indent="0" algn="ctr">
              <a:buNone/>
              <a:defRPr sz="1100"/>
            </a:lvl1pPr>
          </a:lstStyle>
          <a:p>
            <a:r>
              <a:rPr lang="en-GB" dirty="0"/>
              <a:t>Add Logo</a:t>
            </a:r>
          </a:p>
        </p:txBody>
      </p:sp>
      <p:sp>
        <p:nvSpPr>
          <p:cNvPr id="2" name="Title 1">
            <a:extLst>
              <a:ext uri="{FF2B5EF4-FFF2-40B4-BE49-F238E27FC236}">
                <a16:creationId xmlns:a16="http://schemas.microsoft.com/office/drawing/2014/main" id="{EE066B55-B431-8A15-442C-C135D0BB018D}"/>
              </a:ext>
            </a:extLst>
          </p:cNvPr>
          <p:cNvSpPr>
            <a:spLocks noGrp="1"/>
          </p:cNvSpPr>
          <p:nvPr>
            <p:ph type="ctrTitle"/>
          </p:nvPr>
        </p:nvSpPr>
        <p:spPr>
          <a:xfrm>
            <a:off x="558331" y="5121600"/>
            <a:ext cx="8304682" cy="612000"/>
          </a:xfrm>
        </p:spPr>
        <p:txBody>
          <a:bodyPr anchor="t" anchorCtr="0"/>
          <a:lstStyle>
            <a:lvl1pPr algn="l">
              <a:defRPr sz="4400">
                <a:solidFill>
                  <a:schemeClr val="tx2"/>
                </a:solidFill>
              </a:defRPr>
            </a:lvl1pPr>
          </a:lstStyle>
          <a:p>
            <a:r>
              <a:rPr lang="en-GB" noProof="0"/>
              <a:t>Click to edit Master title style</a:t>
            </a:r>
          </a:p>
        </p:txBody>
      </p:sp>
      <p:sp>
        <p:nvSpPr>
          <p:cNvPr id="3" name="Subtitle 2">
            <a:extLst>
              <a:ext uri="{FF2B5EF4-FFF2-40B4-BE49-F238E27FC236}">
                <a16:creationId xmlns:a16="http://schemas.microsoft.com/office/drawing/2014/main" id="{F6C7BAD2-EF9D-B612-4684-85FD9B32A4A1}"/>
              </a:ext>
            </a:extLst>
          </p:cNvPr>
          <p:cNvSpPr>
            <a:spLocks noGrp="1"/>
          </p:cNvSpPr>
          <p:nvPr>
            <p:ph type="subTitle" idx="1"/>
          </p:nvPr>
        </p:nvSpPr>
        <p:spPr>
          <a:xfrm>
            <a:off x="557213" y="5842114"/>
            <a:ext cx="8304682" cy="310670"/>
          </a:xfrm>
        </p:spPr>
        <p:txBody>
          <a:bodyPr lIns="0" tIns="0" rIns="0" bIns="0">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4" name="Date Placeholder 3">
            <a:extLst>
              <a:ext uri="{FF2B5EF4-FFF2-40B4-BE49-F238E27FC236}">
                <a16:creationId xmlns:a16="http://schemas.microsoft.com/office/drawing/2014/main" id="{54036DF5-51C5-4665-8A9C-D555D59C5F52}"/>
              </a:ext>
            </a:extLst>
          </p:cNvPr>
          <p:cNvSpPr>
            <a:spLocks noGrp="1"/>
          </p:cNvSpPr>
          <p:nvPr>
            <p:ph type="dt" sz="half" idx="10"/>
          </p:nvPr>
        </p:nvSpPr>
        <p:spPr>
          <a:xfrm>
            <a:off x="557213" y="6196476"/>
            <a:ext cx="2947985" cy="310670"/>
          </a:xfrm>
        </p:spPr>
        <p:txBody>
          <a:bodyPr anchor="t" anchorCtr="0"/>
          <a:lstStyle>
            <a:lvl1pPr>
              <a:defRPr sz="1600">
                <a:solidFill>
                  <a:schemeClr val="tx1"/>
                </a:solidFill>
              </a:defRPr>
            </a:lvl1pPr>
          </a:lstStyle>
          <a:p>
            <a:fld id="{67A963D9-B7C7-45F0-AAAA-05366BED05F2}" type="datetime3">
              <a:rPr lang="en-GB" noProof="0" smtClean="0"/>
              <a:t>6 January, 2025</a:t>
            </a:fld>
            <a:endParaRPr lang="en-GB" noProof="0" dirty="0"/>
          </a:p>
        </p:txBody>
      </p:sp>
    </p:spTree>
    <p:extLst>
      <p:ext uri="{BB962C8B-B14F-4D97-AF65-F5344CB8AC3E}">
        <p14:creationId xmlns:p14="http://schemas.microsoft.com/office/powerpoint/2010/main" val="1250046168"/>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84">
          <p15:clr>
            <a:srgbClr val="FF96FF"/>
          </p15:clr>
        </p15:guide>
        <p15:guide id="4" orient="horz" pos="3448">
          <p15:clr>
            <a:srgbClr val="717275"/>
          </p15:clr>
        </p15:guide>
        <p15:guide id="5" orient="horz" pos="4128">
          <p15:clr>
            <a:srgbClr val="717275"/>
          </p15:clr>
        </p15:guide>
        <p15:guide id="6" pos="482">
          <p15:clr>
            <a:srgbClr val="FF96FF"/>
          </p15:clr>
        </p15:guide>
        <p15:guide id="7" pos="2092">
          <p15:clr>
            <a:srgbClr val="FF96FF"/>
          </p15:clr>
        </p15:guide>
        <p15:guide id="8" pos="2228">
          <p15:clr>
            <a:srgbClr val="FF96FF"/>
          </p15:clr>
        </p15:guide>
        <p15:guide id="9" pos="3837">
          <p15:clr>
            <a:srgbClr val="FF96FF"/>
          </p15:clr>
        </p15:guide>
        <p15:guide id="10" pos="3973">
          <p15:clr>
            <a:srgbClr val="FF96FF"/>
          </p15:clr>
        </p15:guide>
        <p15:guide id="11" pos="5583">
          <p15:clr>
            <a:srgbClr val="FF96FF"/>
          </p15:clr>
        </p15:guide>
        <p15:guide id="12" pos="5700">
          <p15:clr>
            <a:srgbClr val="FF96FF"/>
          </p15:clr>
        </p15:guide>
        <p15:guide id="13" pos="7328">
          <p15:clr>
            <a:srgbClr val="FF96F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oject Sheet 3b">
    <p:spTree>
      <p:nvGrpSpPr>
        <p:cNvPr id="1" name=""/>
        <p:cNvGrpSpPr/>
        <p:nvPr/>
      </p:nvGrpSpPr>
      <p:grpSpPr>
        <a:xfrm>
          <a:off x="0" y="0"/>
          <a:ext cx="0" cy="0"/>
          <a:chOff x="0" y="0"/>
          <a:chExt cx="0" cy="0"/>
        </a:xfrm>
      </p:grpSpPr>
      <p:sp>
        <p:nvSpPr>
          <p:cNvPr id="23" name="Picture Placeholder 7">
            <a:extLst>
              <a:ext uri="{FF2B5EF4-FFF2-40B4-BE49-F238E27FC236}">
                <a16:creationId xmlns:a16="http://schemas.microsoft.com/office/drawing/2014/main" id="{1307D34C-AB05-4B0A-A6F1-5490D6449867}"/>
              </a:ext>
            </a:extLst>
          </p:cNvPr>
          <p:cNvSpPr>
            <a:spLocks noGrp="1"/>
          </p:cNvSpPr>
          <p:nvPr>
            <p:ph type="pic" sz="quarter" idx="26" hasCustomPrompt="1"/>
          </p:nvPr>
        </p:nvSpPr>
        <p:spPr>
          <a:xfrm>
            <a:off x="7226300" y="2283538"/>
            <a:ext cx="4965699" cy="3896973"/>
          </a:xfrm>
        </p:spPr>
        <p:txBody>
          <a:bodyPr tIns="252000">
            <a:normAutofit/>
          </a:bodyPr>
          <a:lstStyle>
            <a:lvl1pPr marL="0" indent="0" algn="ctr">
              <a:buNone/>
              <a:defRPr lang="en-GB" dirty="0"/>
            </a:lvl1pPr>
          </a:lstStyle>
          <a:p>
            <a:r>
              <a:rPr lang="en-GB" noProof="0" dirty="0"/>
              <a:t>Add Picture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3311364"/>
            <a:ext cx="6013949" cy="2865600"/>
          </a:xfrm>
        </p:spPr>
        <p:txBody>
          <a:bodyPr numCol="2"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7429500" y="0"/>
            <a:ext cx="3124200" cy="3568066"/>
          </a:xfrm>
          <a:ln w="38100">
            <a:solidFill>
              <a:schemeClr val="bg1"/>
            </a:solidFill>
          </a:ln>
        </p:spPr>
        <p:txBody>
          <a:bodyPr tIns="252000">
            <a:normAutofit/>
          </a:bodyPr>
          <a:lstStyle>
            <a:lvl1pPr marL="0" indent="0" algn="ctr">
              <a:buNone/>
              <a:defRPr sz="1800"/>
            </a:lvl1pPr>
          </a:lstStyle>
          <a:p>
            <a:r>
              <a:rPr lang="en-GB" noProof="0" dirty="0"/>
              <a:t>Add Picture</a:t>
            </a:r>
          </a:p>
        </p:txBody>
      </p:sp>
      <p:sp>
        <p:nvSpPr>
          <p:cNvPr id="36" name="Title 1">
            <a:extLst>
              <a:ext uri="{FF2B5EF4-FFF2-40B4-BE49-F238E27FC236}">
                <a16:creationId xmlns:a16="http://schemas.microsoft.com/office/drawing/2014/main" id="{B41E64CA-6196-41D6-B6ED-8887FE611FD2}"/>
              </a:ext>
            </a:extLst>
          </p:cNvPr>
          <p:cNvSpPr>
            <a:spLocks noGrp="1"/>
          </p:cNvSpPr>
          <p:nvPr>
            <p:ph type="title" hasCustomPrompt="1"/>
          </p:nvPr>
        </p:nvSpPr>
        <p:spPr>
          <a:xfrm>
            <a:off x="766262" y="1397033"/>
            <a:ext cx="6013950" cy="1076400"/>
          </a:xfrm>
        </p:spPr>
        <p:txBody>
          <a:bodyPr/>
          <a:lstStyle>
            <a:lvl1pPr>
              <a:defRPr>
                <a:latin typeface="Calibri" panose="020F0502020204030204" pitchFamily="34" charset="0"/>
              </a:defRPr>
            </a:lvl1pPr>
          </a:lstStyle>
          <a:p>
            <a:r>
              <a:rPr lang="en-GB" noProof="0" dirty="0"/>
              <a:t>Add Two Line Title</a:t>
            </a:r>
          </a:p>
        </p:txBody>
      </p:sp>
      <p:sp>
        <p:nvSpPr>
          <p:cNvPr id="38" name="Text Placeholder 17">
            <a:extLst>
              <a:ext uri="{FF2B5EF4-FFF2-40B4-BE49-F238E27FC236}">
                <a16:creationId xmlns:a16="http://schemas.microsoft.com/office/drawing/2014/main" id="{BEE34E6C-5819-4F95-9E83-FD45FAE80617}"/>
              </a:ext>
            </a:extLst>
          </p:cNvPr>
          <p:cNvSpPr>
            <a:spLocks noGrp="1"/>
          </p:cNvSpPr>
          <p:nvPr>
            <p:ph type="body" sz="quarter" idx="17" hasCustomPrompt="1"/>
          </p:nvPr>
        </p:nvSpPr>
        <p:spPr>
          <a:xfrm>
            <a:off x="766262"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32" name="Text Placeholder 13">
            <a:extLst>
              <a:ext uri="{FF2B5EF4-FFF2-40B4-BE49-F238E27FC236}">
                <a16:creationId xmlns:a16="http://schemas.microsoft.com/office/drawing/2014/main" id="{18A482E9-61BB-469C-B734-B4486D030831}"/>
              </a:ext>
            </a:extLst>
          </p:cNvPr>
          <p:cNvSpPr>
            <a:spLocks noGrp="1"/>
          </p:cNvSpPr>
          <p:nvPr>
            <p:ph type="body" sz="quarter" idx="15" hasCustomPrompt="1"/>
          </p:nvPr>
        </p:nvSpPr>
        <p:spPr>
          <a:xfrm>
            <a:off x="766263" y="2559682"/>
            <a:ext cx="6013950"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47" name="Text Placeholder 13">
            <a:extLst>
              <a:ext uri="{FF2B5EF4-FFF2-40B4-BE49-F238E27FC236}">
                <a16:creationId xmlns:a16="http://schemas.microsoft.com/office/drawing/2014/main" id="{525E0176-4DC4-47F3-B1B9-166337821220}"/>
              </a:ext>
            </a:extLst>
          </p:cNvPr>
          <p:cNvSpPr>
            <a:spLocks noGrp="1"/>
          </p:cNvSpPr>
          <p:nvPr>
            <p:ph type="body" sz="quarter" idx="27" hasCustomPrompt="1"/>
          </p:nvPr>
        </p:nvSpPr>
        <p:spPr>
          <a:xfrm>
            <a:off x="766262" y="308329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48" name="Text Placeholder 13">
            <a:extLst>
              <a:ext uri="{FF2B5EF4-FFF2-40B4-BE49-F238E27FC236}">
                <a16:creationId xmlns:a16="http://schemas.microsoft.com/office/drawing/2014/main" id="{78F3C1AB-353F-44CD-8A48-3DF569CC9B1D}"/>
              </a:ext>
            </a:extLst>
          </p:cNvPr>
          <p:cNvSpPr>
            <a:spLocks noGrp="1"/>
          </p:cNvSpPr>
          <p:nvPr>
            <p:ph type="body" sz="quarter" idx="28" hasCustomPrompt="1"/>
          </p:nvPr>
        </p:nvSpPr>
        <p:spPr>
          <a:xfrm>
            <a:off x="1149746" y="2944894"/>
            <a:ext cx="56304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51" name="Text Placeholder 13">
            <a:extLst>
              <a:ext uri="{FF2B5EF4-FFF2-40B4-BE49-F238E27FC236}">
                <a16:creationId xmlns:a16="http://schemas.microsoft.com/office/drawing/2014/main" id="{4A8C7794-18DB-4AA6-AB5E-D20CBB8F14D8}"/>
              </a:ext>
            </a:extLst>
          </p:cNvPr>
          <p:cNvSpPr>
            <a:spLocks noGrp="1"/>
          </p:cNvSpPr>
          <p:nvPr>
            <p:ph type="body" sz="quarter" idx="31" hasCustomPrompt="1"/>
          </p:nvPr>
        </p:nvSpPr>
        <p:spPr>
          <a:xfrm>
            <a:off x="1313498" y="3083293"/>
            <a:ext cx="54667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7" name="Text Placeholder 2">
            <a:extLst>
              <a:ext uri="{FF2B5EF4-FFF2-40B4-BE49-F238E27FC236}">
                <a16:creationId xmlns:a16="http://schemas.microsoft.com/office/drawing/2014/main" id="{CA73F062-EC1E-454F-97FC-CFF075541A8D}"/>
              </a:ext>
            </a:extLst>
          </p:cNvPr>
          <p:cNvSpPr>
            <a:spLocks noGrp="1"/>
          </p:cNvSpPr>
          <p:nvPr>
            <p:ph type="body" sz="quarter" idx="51" hasCustomPrompt="1"/>
          </p:nvPr>
        </p:nvSpPr>
        <p:spPr>
          <a:xfrm>
            <a:off x="9156900" y="3213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9" name="Text Placeholder 2">
            <a:extLst>
              <a:ext uri="{FF2B5EF4-FFF2-40B4-BE49-F238E27FC236}">
                <a16:creationId xmlns:a16="http://schemas.microsoft.com/office/drawing/2014/main" id="{9341062B-BA10-4E4E-AFCC-F9127A52CAE2}"/>
              </a:ext>
            </a:extLst>
          </p:cNvPr>
          <p:cNvSpPr>
            <a:spLocks noGrp="1"/>
          </p:cNvSpPr>
          <p:nvPr>
            <p:ph type="body" sz="quarter" idx="52" hasCustomPrompt="1"/>
          </p:nvPr>
        </p:nvSpPr>
        <p:spPr>
          <a:xfrm>
            <a:off x="10795200" y="585016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8" name="TextBox 17">
            <a:extLst>
              <a:ext uri="{FF2B5EF4-FFF2-40B4-BE49-F238E27FC236}">
                <a16:creationId xmlns:a16="http://schemas.microsoft.com/office/drawing/2014/main" id="{607C7D0C-21B4-4643-ABA2-CB5808FC6E6B}"/>
              </a:ext>
            </a:extLst>
          </p:cNvPr>
          <p:cNvSpPr txBox="1">
            <a:spLocks/>
          </p:cNvSpPr>
          <p:nvPr userDrawn="1"/>
        </p:nvSpPr>
        <p:spPr>
          <a:xfrm>
            <a:off x="766314"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Tree>
    <p:extLst>
      <p:ext uri="{BB962C8B-B14F-4D97-AF65-F5344CB8AC3E}">
        <p14:creationId xmlns:p14="http://schemas.microsoft.com/office/powerpoint/2010/main" val="1393489593"/>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oject Sheet 4a">
    <p:spTree>
      <p:nvGrpSpPr>
        <p:cNvPr id="1" name=""/>
        <p:cNvGrpSpPr/>
        <p:nvPr/>
      </p:nvGrpSpPr>
      <p:grpSpPr>
        <a:xfrm>
          <a:off x="0" y="0"/>
          <a:ext cx="0" cy="0"/>
          <a:chOff x="0" y="0"/>
          <a:chExt cx="0" cy="0"/>
        </a:xfrm>
      </p:grpSpPr>
      <p:sp>
        <p:nvSpPr>
          <p:cNvPr id="23" name="Picture Placeholder 7">
            <a:extLst>
              <a:ext uri="{FF2B5EF4-FFF2-40B4-BE49-F238E27FC236}">
                <a16:creationId xmlns:a16="http://schemas.microsoft.com/office/drawing/2014/main" id="{1307D34C-AB05-4B0A-A6F1-5490D6449867}"/>
              </a:ext>
            </a:extLst>
          </p:cNvPr>
          <p:cNvSpPr>
            <a:spLocks noGrp="1"/>
          </p:cNvSpPr>
          <p:nvPr>
            <p:ph type="pic" sz="quarter" idx="26" hasCustomPrompt="1"/>
          </p:nvPr>
        </p:nvSpPr>
        <p:spPr>
          <a:xfrm>
            <a:off x="7175500" y="0"/>
            <a:ext cx="5016499" cy="6180511"/>
          </a:xfrm>
        </p:spPr>
        <p:txBody>
          <a:bodyPr tIns="252000">
            <a:normAutofit/>
          </a:bodyPr>
          <a:lstStyle>
            <a:lvl1pPr marL="0" indent="0" algn="ctr">
              <a:buNone/>
              <a:defRPr lang="en-GB" dirty="0"/>
            </a:lvl1pPr>
          </a:lstStyle>
          <a:p>
            <a:r>
              <a:rPr lang="en-GB" noProof="0" dirty="0"/>
              <a:t>Add Picture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825774"/>
            <a:ext cx="6013949" cy="3351189"/>
          </a:xfrm>
        </p:spPr>
        <p:txBody>
          <a:bodyPr numCol="2"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4" name="Title 1">
            <a:extLst>
              <a:ext uri="{FF2B5EF4-FFF2-40B4-BE49-F238E27FC236}">
                <a16:creationId xmlns:a16="http://schemas.microsoft.com/office/drawing/2014/main" id="{7E22EF1F-E5F0-4149-9CC9-36D67A5F06D8}"/>
              </a:ext>
            </a:extLst>
          </p:cNvPr>
          <p:cNvSpPr>
            <a:spLocks noGrp="1"/>
          </p:cNvSpPr>
          <p:nvPr>
            <p:ph type="title" hasCustomPrompt="1"/>
          </p:nvPr>
        </p:nvSpPr>
        <p:spPr>
          <a:xfrm>
            <a:off x="766263" y="1397033"/>
            <a:ext cx="6014108" cy="576000"/>
          </a:xfrm>
        </p:spPr>
        <p:txBody>
          <a:bodyPr/>
          <a:lstStyle>
            <a:lvl1pPr>
              <a:defRPr>
                <a:latin typeface="Calibri" panose="020F0502020204030204" pitchFamily="34" charset="0"/>
              </a:defRPr>
            </a:lvl1pPr>
          </a:lstStyle>
          <a:p>
            <a:r>
              <a:rPr lang="en-GB" noProof="0" dirty="0"/>
              <a:t>Add One Line Title</a:t>
            </a:r>
          </a:p>
        </p:txBody>
      </p:sp>
      <p:sp>
        <p:nvSpPr>
          <p:cNvPr id="15" name="Text Placeholder 13">
            <a:extLst>
              <a:ext uri="{FF2B5EF4-FFF2-40B4-BE49-F238E27FC236}">
                <a16:creationId xmlns:a16="http://schemas.microsoft.com/office/drawing/2014/main" id="{F18A9D96-B33A-40C0-B937-D7E8FC9F2B48}"/>
              </a:ext>
            </a:extLst>
          </p:cNvPr>
          <p:cNvSpPr>
            <a:spLocks noGrp="1"/>
          </p:cNvSpPr>
          <p:nvPr>
            <p:ph type="body" sz="quarter" idx="15" hasCustomPrompt="1"/>
          </p:nvPr>
        </p:nvSpPr>
        <p:spPr>
          <a:xfrm>
            <a:off x="765979" y="2068753"/>
            <a:ext cx="6014108"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18" name="Text Placeholder 17">
            <a:extLst>
              <a:ext uri="{FF2B5EF4-FFF2-40B4-BE49-F238E27FC236}">
                <a16:creationId xmlns:a16="http://schemas.microsoft.com/office/drawing/2014/main" id="{2D7A627C-51A8-47DC-B48E-C1C5AB4F5E93}"/>
              </a:ext>
            </a:extLst>
          </p:cNvPr>
          <p:cNvSpPr>
            <a:spLocks noGrp="1"/>
          </p:cNvSpPr>
          <p:nvPr>
            <p:ph type="body" sz="quarter" idx="17" hasCustomPrompt="1"/>
          </p:nvPr>
        </p:nvSpPr>
        <p:spPr>
          <a:xfrm>
            <a:off x="765979"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27" name="Text Placeholder 13">
            <a:extLst>
              <a:ext uri="{FF2B5EF4-FFF2-40B4-BE49-F238E27FC236}">
                <a16:creationId xmlns:a16="http://schemas.microsoft.com/office/drawing/2014/main" id="{77629592-77A5-4F03-B115-DE2E9CE72C14}"/>
              </a:ext>
            </a:extLst>
          </p:cNvPr>
          <p:cNvSpPr>
            <a:spLocks noGrp="1"/>
          </p:cNvSpPr>
          <p:nvPr>
            <p:ph type="body" sz="quarter" idx="27" hasCustomPrompt="1"/>
          </p:nvPr>
        </p:nvSpPr>
        <p:spPr>
          <a:xfrm>
            <a:off x="765979" y="2602672"/>
            <a:ext cx="553772"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8" name="Text Placeholder 13">
            <a:extLst>
              <a:ext uri="{FF2B5EF4-FFF2-40B4-BE49-F238E27FC236}">
                <a16:creationId xmlns:a16="http://schemas.microsoft.com/office/drawing/2014/main" id="{799FBA70-E0D8-4C5D-B3D0-01E23F9DC3B9}"/>
              </a:ext>
            </a:extLst>
          </p:cNvPr>
          <p:cNvSpPr>
            <a:spLocks noGrp="1"/>
          </p:cNvSpPr>
          <p:nvPr>
            <p:ph type="body" sz="quarter" idx="28" hasCustomPrompt="1"/>
          </p:nvPr>
        </p:nvSpPr>
        <p:spPr>
          <a:xfrm>
            <a:off x="1149462" y="2464273"/>
            <a:ext cx="5630751"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1" name="Text Placeholder 13">
            <a:extLst>
              <a:ext uri="{FF2B5EF4-FFF2-40B4-BE49-F238E27FC236}">
                <a16:creationId xmlns:a16="http://schemas.microsoft.com/office/drawing/2014/main" id="{808B7869-EC1C-4E72-B5C2-0851680E360E}"/>
              </a:ext>
            </a:extLst>
          </p:cNvPr>
          <p:cNvSpPr>
            <a:spLocks noGrp="1"/>
          </p:cNvSpPr>
          <p:nvPr>
            <p:ph type="body" sz="quarter" idx="31" hasCustomPrompt="1"/>
          </p:nvPr>
        </p:nvSpPr>
        <p:spPr>
          <a:xfrm>
            <a:off x="1313216" y="2602672"/>
            <a:ext cx="546699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7" name="Text Placeholder 2">
            <a:extLst>
              <a:ext uri="{FF2B5EF4-FFF2-40B4-BE49-F238E27FC236}">
                <a16:creationId xmlns:a16="http://schemas.microsoft.com/office/drawing/2014/main" id="{3D0C34B3-0BC0-48EB-8DF8-FB14CF79A223}"/>
              </a:ext>
            </a:extLst>
          </p:cNvPr>
          <p:cNvSpPr>
            <a:spLocks noGrp="1"/>
          </p:cNvSpPr>
          <p:nvPr>
            <p:ph type="body" sz="quarter" idx="51" hasCustomPrompt="1"/>
          </p:nvPr>
        </p:nvSpPr>
        <p:spPr>
          <a:xfrm>
            <a:off x="10797579" y="584724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0" name="TextBox 19">
            <a:extLst>
              <a:ext uri="{FF2B5EF4-FFF2-40B4-BE49-F238E27FC236}">
                <a16:creationId xmlns:a16="http://schemas.microsoft.com/office/drawing/2014/main" id="{7A52A549-AA99-4DE8-B1A6-13568F367930}"/>
              </a:ext>
            </a:extLst>
          </p:cNvPr>
          <p:cNvSpPr txBox="1">
            <a:spLocks/>
          </p:cNvSpPr>
          <p:nvPr userDrawn="1"/>
        </p:nvSpPr>
        <p:spPr>
          <a:xfrm>
            <a:off x="766030" y="2464273"/>
            <a:ext cx="389801"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Tree>
    <p:extLst>
      <p:ext uri="{BB962C8B-B14F-4D97-AF65-F5344CB8AC3E}">
        <p14:creationId xmlns:p14="http://schemas.microsoft.com/office/powerpoint/2010/main" val="3512495726"/>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30">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ject Sheet 4b">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598E8011-D38F-4E4C-AA11-6A672429FC81}"/>
              </a:ext>
            </a:extLst>
          </p:cNvPr>
          <p:cNvSpPr>
            <a:spLocks noGrp="1"/>
          </p:cNvSpPr>
          <p:nvPr>
            <p:ph type="title" hasCustomPrompt="1"/>
          </p:nvPr>
        </p:nvSpPr>
        <p:spPr>
          <a:xfrm>
            <a:off x="766262" y="1397033"/>
            <a:ext cx="6013948" cy="1076400"/>
          </a:xfrm>
        </p:spPr>
        <p:txBody>
          <a:bodyPr/>
          <a:lstStyle>
            <a:lvl1pPr>
              <a:defRPr>
                <a:latin typeface="Calibri" panose="020F0502020204030204" pitchFamily="34" charset="0"/>
              </a:defRPr>
            </a:lvl1pPr>
          </a:lstStyle>
          <a:p>
            <a:r>
              <a:rPr lang="en-GB" noProof="0" dirty="0"/>
              <a:t>Add Two Line Title</a:t>
            </a:r>
          </a:p>
        </p:txBody>
      </p:sp>
      <p:sp>
        <p:nvSpPr>
          <p:cNvPr id="28" name="Text Placeholder 17">
            <a:extLst>
              <a:ext uri="{FF2B5EF4-FFF2-40B4-BE49-F238E27FC236}">
                <a16:creationId xmlns:a16="http://schemas.microsoft.com/office/drawing/2014/main" id="{5B1009A4-991D-4498-AD89-928F04F7FC77}"/>
              </a:ext>
            </a:extLst>
          </p:cNvPr>
          <p:cNvSpPr>
            <a:spLocks noGrp="1"/>
          </p:cNvSpPr>
          <p:nvPr>
            <p:ph type="body" sz="quarter" idx="17" hasCustomPrompt="1"/>
          </p:nvPr>
        </p:nvSpPr>
        <p:spPr>
          <a:xfrm>
            <a:off x="766262"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29" name="Text Placeholder 13">
            <a:extLst>
              <a:ext uri="{FF2B5EF4-FFF2-40B4-BE49-F238E27FC236}">
                <a16:creationId xmlns:a16="http://schemas.microsoft.com/office/drawing/2014/main" id="{0A766D40-4D9E-49E9-831B-DF44B1F1C38E}"/>
              </a:ext>
            </a:extLst>
          </p:cNvPr>
          <p:cNvSpPr>
            <a:spLocks noGrp="1"/>
          </p:cNvSpPr>
          <p:nvPr>
            <p:ph type="body" sz="quarter" idx="15" hasCustomPrompt="1"/>
          </p:nvPr>
        </p:nvSpPr>
        <p:spPr>
          <a:xfrm>
            <a:off x="766263" y="2559682"/>
            <a:ext cx="6013948"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30" name="Text Placeholder 13">
            <a:extLst>
              <a:ext uri="{FF2B5EF4-FFF2-40B4-BE49-F238E27FC236}">
                <a16:creationId xmlns:a16="http://schemas.microsoft.com/office/drawing/2014/main" id="{F0711F95-E2EA-4461-818B-815DF1EE33C3}"/>
              </a:ext>
            </a:extLst>
          </p:cNvPr>
          <p:cNvSpPr>
            <a:spLocks noGrp="1"/>
          </p:cNvSpPr>
          <p:nvPr>
            <p:ph type="body" sz="quarter" idx="27" hasCustomPrompt="1"/>
          </p:nvPr>
        </p:nvSpPr>
        <p:spPr>
          <a:xfrm>
            <a:off x="766262" y="308329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1" name="Text Placeholder 13">
            <a:extLst>
              <a:ext uri="{FF2B5EF4-FFF2-40B4-BE49-F238E27FC236}">
                <a16:creationId xmlns:a16="http://schemas.microsoft.com/office/drawing/2014/main" id="{C2020294-70F6-4071-AE05-0EE588931E75}"/>
              </a:ext>
            </a:extLst>
          </p:cNvPr>
          <p:cNvSpPr>
            <a:spLocks noGrp="1"/>
          </p:cNvSpPr>
          <p:nvPr>
            <p:ph type="body" sz="quarter" idx="28" hasCustomPrompt="1"/>
          </p:nvPr>
        </p:nvSpPr>
        <p:spPr>
          <a:xfrm>
            <a:off x="1149746" y="2944894"/>
            <a:ext cx="563046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2" name="Text Placeholder 13">
            <a:extLst>
              <a:ext uri="{FF2B5EF4-FFF2-40B4-BE49-F238E27FC236}">
                <a16:creationId xmlns:a16="http://schemas.microsoft.com/office/drawing/2014/main" id="{9383A008-295F-4A03-86B3-5D88ECB67FD3}"/>
              </a:ext>
            </a:extLst>
          </p:cNvPr>
          <p:cNvSpPr>
            <a:spLocks noGrp="1"/>
          </p:cNvSpPr>
          <p:nvPr>
            <p:ph type="body" sz="quarter" idx="31" hasCustomPrompt="1"/>
          </p:nvPr>
        </p:nvSpPr>
        <p:spPr>
          <a:xfrm>
            <a:off x="1313498" y="3083293"/>
            <a:ext cx="5466713"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34" name="TextBox 33">
            <a:extLst>
              <a:ext uri="{FF2B5EF4-FFF2-40B4-BE49-F238E27FC236}">
                <a16:creationId xmlns:a16="http://schemas.microsoft.com/office/drawing/2014/main" id="{DAC3F4AD-7C3E-47C6-9D7C-4A44895DFAF5}"/>
              </a:ext>
            </a:extLst>
          </p:cNvPr>
          <p:cNvSpPr txBox="1">
            <a:spLocks/>
          </p:cNvSpPr>
          <p:nvPr userDrawn="1"/>
        </p:nvSpPr>
        <p:spPr>
          <a:xfrm>
            <a:off x="766314"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
        <p:nvSpPr>
          <p:cNvPr id="23" name="Picture Placeholder 7">
            <a:extLst>
              <a:ext uri="{FF2B5EF4-FFF2-40B4-BE49-F238E27FC236}">
                <a16:creationId xmlns:a16="http://schemas.microsoft.com/office/drawing/2014/main" id="{1307D34C-AB05-4B0A-A6F1-5490D6449867}"/>
              </a:ext>
            </a:extLst>
          </p:cNvPr>
          <p:cNvSpPr>
            <a:spLocks noGrp="1"/>
          </p:cNvSpPr>
          <p:nvPr>
            <p:ph type="pic" sz="quarter" idx="26" hasCustomPrompt="1"/>
          </p:nvPr>
        </p:nvSpPr>
        <p:spPr>
          <a:xfrm>
            <a:off x="7175500" y="0"/>
            <a:ext cx="5016499" cy="6185043"/>
          </a:xfrm>
        </p:spPr>
        <p:txBody>
          <a:bodyPr tIns="252000">
            <a:normAutofit/>
          </a:bodyPr>
          <a:lstStyle>
            <a:lvl1pPr marL="0" indent="0" algn="ctr">
              <a:buNone/>
              <a:defRPr lang="en-GB" dirty="0"/>
            </a:lvl1pPr>
          </a:lstStyle>
          <a:p>
            <a:r>
              <a:rPr lang="en-GB" noProof="0" dirty="0"/>
              <a:t>Add Picture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33" name="Text Placeholder 13">
            <a:extLst>
              <a:ext uri="{FF2B5EF4-FFF2-40B4-BE49-F238E27FC236}">
                <a16:creationId xmlns:a16="http://schemas.microsoft.com/office/drawing/2014/main" id="{971F563D-CC13-4A5D-B1AB-2C10B57344DD}"/>
              </a:ext>
            </a:extLst>
          </p:cNvPr>
          <p:cNvSpPr>
            <a:spLocks noGrp="1"/>
          </p:cNvSpPr>
          <p:nvPr>
            <p:ph type="body" sz="quarter" idx="16" hasCustomPrompt="1"/>
          </p:nvPr>
        </p:nvSpPr>
        <p:spPr>
          <a:xfrm>
            <a:off x="766264" y="3297386"/>
            <a:ext cx="6012526" cy="2879577"/>
          </a:xfrm>
        </p:spPr>
        <p:txBody>
          <a:bodyPr numCol="2"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 name="Text Placeholder 2">
            <a:extLst>
              <a:ext uri="{FF2B5EF4-FFF2-40B4-BE49-F238E27FC236}">
                <a16:creationId xmlns:a16="http://schemas.microsoft.com/office/drawing/2014/main" id="{C6A0C377-8055-4A96-94F3-6995FA74A433}"/>
              </a:ext>
            </a:extLst>
          </p:cNvPr>
          <p:cNvSpPr>
            <a:spLocks noGrp="1"/>
          </p:cNvSpPr>
          <p:nvPr>
            <p:ph type="body" sz="quarter" idx="51" hasCustomPrompt="1"/>
          </p:nvPr>
        </p:nvSpPr>
        <p:spPr>
          <a:xfrm>
            <a:off x="10795200" y="585651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Tree>
    <p:extLst>
      <p:ext uri="{BB962C8B-B14F-4D97-AF65-F5344CB8AC3E}">
        <p14:creationId xmlns:p14="http://schemas.microsoft.com/office/powerpoint/2010/main" val="3546326465"/>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oject Case Study 1a">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0" y="0"/>
            <a:ext cx="7894688" cy="6858000"/>
          </a:xfrm>
        </p:spPr>
        <p:txBody>
          <a:bodyPr tIns="252000">
            <a:normAutofit/>
          </a:bodyPr>
          <a:lstStyle>
            <a:lvl1pPr marL="0" indent="0" algn="ctr">
              <a:buNone/>
              <a:defRPr sz="1800"/>
            </a:lvl1pPr>
          </a:lstStyle>
          <a:p>
            <a:r>
              <a:rPr lang="en-GB" noProof="0" dirty="0"/>
              <a:t>Add Picture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36" name="Text Placeholder 17">
            <a:extLst>
              <a:ext uri="{FF2B5EF4-FFF2-40B4-BE49-F238E27FC236}">
                <a16:creationId xmlns:a16="http://schemas.microsoft.com/office/drawing/2014/main" id="{1E64FAD6-A04C-4494-97B7-3BC5B610BF29}"/>
              </a:ext>
            </a:extLst>
          </p:cNvPr>
          <p:cNvSpPr>
            <a:spLocks noGrp="1"/>
          </p:cNvSpPr>
          <p:nvPr>
            <p:ph type="body" sz="quarter" idx="26" hasCustomPrompt="1"/>
          </p:nvPr>
        </p:nvSpPr>
        <p:spPr>
          <a:xfrm>
            <a:off x="829151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37" name="Text Placeholder 13">
            <a:extLst>
              <a:ext uri="{FF2B5EF4-FFF2-40B4-BE49-F238E27FC236}">
                <a16:creationId xmlns:a16="http://schemas.microsoft.com/office/drawing/2014/main" id="{87455146-A828-48E6-AD41-A5326DE11C58}"/>
              </a:ext>
            </a:extLst>
          </p:cNvPr>
          <p:cNvSpPr>
            <a:spLocks noGrp="1"/>
          </p:cNvSpPr>
          <p:nvPr>
            <p:ph type="body" sz="quarter" idx="27" hasCustomPrompt="1"/>
          </p:nvPr>
        </p:nvSpPr>
        <p:spPr>
          <a:xfrm>
            <a:off x="8281989" y="3297387"/>
            <a:ext cx="3351212" cy="2879576"/>
          </a:xfrm>
        </p:spPr>
        <p:txBody>
          <a:bodyPr numCol="2"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Text Placeholder 13">
            <a:extLst>
              <a:ext uri="{FF2B5EF4-FFF2-40B4-BE49-F238E27FC236}">
                <a16:creationId xmlns:a16="http://schemas.microsoft.com/office/drawing/2014/main" id="{829DEA26-703C-414E-B9BD-A6A62DF4B667}"/>
              </a:ext>
            </a:extLst>
          </p:cNvPr>
          <p:cNvSpPr>
            <a:spLocks noGrp="1"/>
          </p:cNvSpPr>
          <p:nvPr>
            <p:ph type="body" sz="quarter" idx="28" hasCustomPrompt="1"/>
          </p:nvPr>
        </p:nvSpPr>
        <p:spPr>
          <a:xfrm>
            <a:off x="8292796" y="2559682"/>
            <a:ext cx="3345332"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42" name="Text Placeholder 13">
            <a:extLst>
              <a:ext uri="{FF2B5EF4-FFF2-40B4-BE49-F238E27FC236}">
                <a16:creationId xmlns:a16="http://schemas.microsoft.com/office/drawing/2014/main" id="{8DD47DBF-8B3B-4B10-94EB-CD5CA6638497}"/>
              </a:ext>
            </a:extLst>
          </p:cNvPr>
          <p:cNvSpPr>
            <a:spLocks noGrp="1"/>
          </p:cNvSpPr>
          <p:nvPr>
            <p:ph type="body" sz="quarter" idx="32" hasCustomPrompt="1"/>
          </p:nvPr>
        </p:nvSpPr>
        <p:spPr>
          <a:xfrm>
            <a:off x="8292744" y="3083293"/>
            <a:ext cx="547237"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43" name="Text Placeholder 13">
            <a:extLst>
              <a:ext uri="{FF2B5EF4-FFF2-40B4-BE49-F238E27FC236}">
                <a16:creationId xmlns:a16="http://schemas.microsoft.com/office/drawing/2014/main" id="{F89FEA4B-81C6-4DA7-92F3-5E2D768EBE7E}"/>
              </a:ext>
            </a:extLst>
          </p:cNvPr>
          <p:cNvSpPr>
            <a:spLocks noGrp="1"/>
          </p:cNvSpPr>
          <p:nvPr>
            <p:ph type="body" sz="quarter" idx="33" hasCustomPrompt="1"/>
          </p:nvPr>
        </p:nvSpPr>
        <p:spPr>
          <a:xfrm>
            <a:off x="8676229" y="2944894"/>
            <a:ext cx="2956971"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46" name="Text Placeholder 13">
            <a:extLst>
              <a:ext uri="{FF2B5EF4-FFF2-40B4-BE49-F238E27FC236}">
                <a16:creationId xmlns:a16="http://schemas.microsoft.com/office/drawing/2014/main" id="{5E7237CD-832A-4DB3-9747-F8956FDB19A9}"/>
              </a:ext>
            </a:extLst>
          </p:cNvPr>
          <p:cNvSpPr>
            <a:spLocks noGrp="1"/>
          </p:cNvSpPr>
          <p:nvPr>
            <p:ph type="body" sz="quarter" idx="36" hasCustomPrompt="1"/>
          </p:nvPr>
        </p:nvSpPr>
        <p:spPr>
          <a:xfrm>
            <a:off x="8839981" y="3083293"/>
            <a:ext cx="2793219"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7" name="Text Placeholder 2">
            <a:extLst>
              <a:ext uri="{FF2B5EF4-FFF2-40B4-BE49-F238E27FC236}">
                <a16:creationId xmlns:a16="http://schemas.microsoft.com/office/drawing/2014/main" id="{D2606BB3-C345-4339-9CC7-D7F4B763571E}"/>
              </a:ext>
            </a:extLst>
          </p:cNvPr>
          <p:cNvSpPr>
            <a:spLocks noGrp="1"/>
          </p:cNvSpPr>
          <p:nvPr>
            <p:ph type="body" sz="quarter" idx="51" hasCustomPrompt="1"/>
          </p:nvPr>
        </p:nvSpPr>
        <p:spPr>
          <a:xfrm>
            <a:off x="6497888"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8" name="TextBox 17">
            <a:extLst>
              <a:ext uri="{FF2B5EF4-FFF2-40B4-BE49-F238E27FC236}">
                <a16:creationId xmlns:a16="http://schemas.microsoft.com/office/drawing/2014/main" id="{030D97B4-C088-4C36-9E51-D9EC2A7CA33E}"/>
              </a:ext>
            </a:extLst>
          </p:cNvPr>
          <p:cNvSpPr txBox="1">
            <a:spLocks/>
          </p:cNvSpPr>
          <p:nvPr userDrawn="1"/>
        </p:nvSpPr>
        <p:spPr>
          <a:xfrm>
            <a:off x="8292796"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
        <p:nvSpPr>
          <p:cNvPr id="2" name="Title 1">
            <a:extLst>
              <a:ext uri="{FF2B5EF4-FFF2-40B4-BE49-F238E27FC236}">
                <a16:creationId xmlns:a16="http://schemas.microsoft.com/office/drawing/2014/main" id="{DDCD4EAF-59E4-405F-A777-2ABC9ADB1C1E}"/>
              </a:ext>
            </a:extLst>
          </p:cNvPr>
          <p:cNvSpPr>
            <a:spLocks noGrp="1"/>
          </p:cNvSpPr>
          <p:nvPr>
            <p:ph type="title" hasCustomPrompt="1"/>
          </p:nvPr>
        </p:nvSpPr>
        <p:spPr>
          <a:xfrm>
            <a:off x="8292795" y="1397033"/>
            <a:ext cx="3340405" cy="1076400"/>
          </a:xfrm>
        </p:spPr>
        <p:txBody>
          <a:bodyPr/>
          <a:lstStyle>
            <a:lvl1pPr>
              <a:defRPr/>
            </a:lvl1pPr>
          </a:lstStyle>
          <a:p>
            <a:r>
              <a:rPr lang="en-GB" noProof="0"/>
              <a:t>Add Two Line Title</a:t>
            </a:r>
          </a:p>
        </p:txBody>
      </p:sp>
      <p:sp>
        <p:nvSpPr>
          <p:cNvPr id="11" name="Text Placeholder 30">
            <a:extLst>
              <a:ext uri="{FF2B5EF4-FFF2-40B4-BE49-F238E27FC236}">
                <a16:creationId xmlns:a16="http://schemas.microsoft.com/office/drawing/2014/main" id="{8A48508C-6890-C76F-37BF-60AB54B7E421}"/>
              </a:ext>
            </a:extLst>
          </p:cNvPr>
          <p:cNvSpPr>
            <a:spLocks noGrp="1"/>
          </p:cNvSpPr>
          <p:nvPr>
            <p:ph type="body" sz="quarter" idx="55" hasCustomPrompt="1"/>
          </p:nvPr>
        </p:nvSpPr>
        <p:spPr>
          <a:xfrm>
            <a:off x="144000" y="568800"/>
            <a:ext cx="325094" cy="204407"/>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noProof="0"/>
              <a:t> </a:t>
            </a:r>
          </a:p>
        </p:txBody>
      </p:sp>
      <p:sp>
        <p:nvSpPr>
          <p:cNvPr id="8" name="Footer Placeholder 7">
            <a:extLst>
              <a:ext uri="{FF2B5EF4-FFF2-40B4-BE49-F238E27FC236}">
                <a16:creationId xmlns:a16="http://schemas.microsoft.com/office/drawing/2014/main" id="{3B19C77A-7B9A-F4DA-DAEC-91CA8AC63335}"/>
              </a:ext>
            </a:extLst>
          </p:cNvPr>
          <p:cNvSpPr>
            <a:spLocks noGrp="1"/>
          </p:cNvSpPr>
          <p:nvPr>
            <p:ph type="ftr" sz="quarter" idx="58"/>
          </p:nvPr>
        </p:nvSpPr>
        <p:spPr/>
        <p:txBody>
          <a:bodyPr/>
          <a:lstStyle>
            <a:lvl1pPr>
              <a:defRPr>
                <a:solidFill>
                  <a:schemeClr val="bg1"/>
                </a:solidFill>
              </a:defRPr>
            </a:lvl1pPr>
          </a:lstStyle>
          <a:p>
            <a:r>
              <a:rPr lang="en-GB" noProof="0" dirty="0"/>
              <a:t>watermangroup.com</a:t>
            </a:r>
          </a:p>
        </p:txBody>
      </p:sp>
      <p:sp>
        <p:nvSpPr>
          <p:cNvPr id="10" name="Text Placeholder 9">
            <a:extLst>
              <a:ext uri="{FF2B5EF4-FFF2-40B4-BE49-F238E27FC236}">
                <a16:creationId xmlns:a16="http://schemas.microsoft.com/office/drawing/2014/main" id="{0C782DD6-469C-D7A9-7B96-782F26D2A50F}"/>
              </a:ext>
            </a:extLst>
          </p:cNvPr>
          <p:cNvSpPr>
            <a:spLocks noGrp="1"/>
          </p:cNvSpPr>
          <p:nvPr>
            <p:ph type="body" sz="quarter" idx="59" hasCustomPrompt="1"/>
          </p:nvPr>
        </p:nvSpPr>
        <p:spPr>
          <a:xfrm>
            <a:off x="592219" y="0"/>
            <a:ext cx="7200" cy="6858000"/>
          </a:xfrm>
          <a:solidFill>
            <a:schemeClr val="bg1"/>
          </a:solidFill>
          <a:ln w="6350">
            <a:solidFill>
              <a:schemeClr val="bg1"/>
            </a:solidFill>
          </a:ln>
        </p:spPr>
        <p:txBody>
          <a:bodyPr/>
          <a:lstStyle>
            <a:lvl1pPr>
              <a:defRPr sz="100"/>
            </a:lvl1pPr>
          </a:lstStyle>
          <a:p>
            <a:pPr lvl="0"/>
            <a:r>
              <a:rPr lang="en-GB" noProof="0"/>
              <a:t> </a:t>
            </a:r>
          </a:p>
        </p:txBody>
      </p:sp>
    </p:spTree>
    <p:extLst>
      <p:ext uri="{BB962C8B-B14F-4D97-AF65-F5344CB8AC3E}">
        <p14:creationId xmlns:p14="http://schemas.microsoft.com/office/powerpoint/2010/main" val="1003866318"/>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oject Case Study 1b">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D1BDAA-E3AB-474A-B63C-BC4C3497C578}"/>
              </a:ext>
            </a:extLst>
          </p:cNvPr>
          <p:cNvSpPr/>
          <p:nvPr userDrawn="1"/>
        </p:nvSpPr>
        <p:spPr>
          <a:xfrm>
            <a:off x="0" y="12700"/>
            <a:ext cx="7020000" cy="6858000"/>
          </a:xfrm>
          <a:prstGeom prst="rect">
            <a:avLst/>
          </a:prstGeom>
          <a:solidFill>
            <a:srgbClr val="E9E7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Calibri" panose="020F0502020204030204" pitchFamily="34" charset="0"/>
            </a:endParaRPr>
          </a:p>
        </p:txBody>
      </p:sp>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4992000" y="0"/>
            <a:ext cx="7200000" cy="3736524"/>
          </a:xfrm>
        </p:spPr>
        <p:txBody>
          <a:bodyPr tIns="252000">
            <a:normAutofit/>
          </a:bodyPr>
          <a:lstStyle>
            <a:lvl1pPr marL="0" indent="0" algn="ctr">
              <a:buNone/>
              <a:defRPr sz="1800"/>
            </a:lvl1pPr>
          </a:lstStyle>
          <a:p>
            <a:r>
              <a:rPr lang="en-GB" noProof="0" dirty="0"/>
              <a:t>Add Picture</a:t>
            </a:r>
          </a:p>
        </p:txBody>
      </p:sp>
      <p:sp>
        <p:nvSpPr>
          <p:cNvPr id="23" name="Picture Placeholder 7">
            <a:extLst>
              <a:ext uri="{FF2B5EF4-FFF2-40B4-BE49-F238E27FC236}">
                <a16:creationId xmlns:a16="http://schemas.microsoft.com/office/drawing/2014/main" id="{8CB39EF6-2991-4BA7-8280-AB75A355206A}"/>
              </a:ext>
            </a:extLst>
          </p:cNvPr>
          <p:cNvSpPr>
            <a:spLocks noGrp="1"/>
          </p:cNvSpPr>
          <p:nvPr>
            <p:ph type="pic" sz="quarter" idx="26" hasCustomPrompt="1"/>
          </p:nvPr>
        </p:nvSpPr>
        <p:spPr>
          <a:xfrm>
            <a:off x="7092834" y="3834000"/>
            <a:ext cx="2520000" cy="3024000"/>
          </a:xfrm>
        </p:spPr>
        <p:txBody>
          <a:bodyPr tIns="252000">
            <a:normAutofit/>
          </a:bodyPr>
          <a:lstStyle>
            <a:lvl1pPr marL="0" indent="0" algn="ctr">
              <a:buNone/>
              <a:defRPr sz="1800"/>
            </a:lvl1pPr>
          </a:lstStyle>
          <a:p>
            <a:r>
              <a:rPr lang="en-GB" noProof="0" dirty="0"/>
              <a:t>Add Picture</a:t>
            </a:r>
          </a:p>
        </p:txBody>
      </p:sp>
      <p:sp>
        <p:nvSpPr>
          <p:cNvPr id="22" name="Picture Placeholder 7">
            <a:extLst>
              <a:ext uri="{FF2B5EF4-FFF2-40B4-BE49-F238E27FC236}">
                <a16:creationId xmlns:a16="http://schemas.microsoft.com/office/drawing/2014/main" id="{F8A25047-0BEA-4634-8C2E-EB1EEF051563}"/>
              </a:ext>
            </a:extLst>
          </p:cNvPr>
          <p:cNvSpPr>
            <a:spLocks noGrp="1"/>
          </p:cNvSpPr>
          <p:nvPr>
            <p:ph type="pic" sz="quarter" idx="25" hasCustomPrompt="1"/>
          </p:nvPr>
        </p:nvSpPr>
        <p:spPr>
          <a:xfrm>
            <a:off x="9672000" y="3834000"/>
            <a:ext cx="2520000" cy="3024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3" y="890381"/>
            <a:ext cx="4152903" cy="324000"/>
          </a:xfrm>
        </p:spPr>
        <p:txBody>
          <a:bodyPr/>
          <a:lstStyle>
            <a:lvl1pPr>
              <a:defRPr sz="1000" i="1"/>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1392193"/>
            <a:ext cx="2588927" cy="5156070"/>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7" name="Text Placeholder 13">
            <a:extLst>
              <a:ext uri="{FF2B5EF4-FFF2-40B4-BE49-F238E27FC236}">
                <a16:creationId xmlns:a16="http://schemas.microsoft.com/office/drawing/2014/main" id="{745846BC-42F0-42EF-B56C-5346FFB2CED3}"/>
              </a:ext>
            </a:extLst>
          </p:cNvPr>
          <p:cNvSpPr>
            <a:spLocks noGrp="1"/>
          </p:cNvSpPr>
          <p:nvPr>
            <p:ph type="body" sz="quarter" idx="28" hasCustomPrompt="1"/>
          </p:nvPr>
        </p:nvSpPr>
        <p:spPr>
          <a:xfrm>
            <a:off x="3691459" y="4089400"/>
            <a:ext cx="2808000" cy="2458863"/>
          </a:xfrm>
        </p:spPr>
        <p:txBody>
          <a:bodyPr numCol="1"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 name="Text Placeholder 2">
            <a:extLst>
              <a:ext uri="{FF2B5EF4-FFF2-40B4-BE49-F238E27FC236}">
                <a16:creationId xmlns:a16="http://schemas.microsoft.com/office/drawing/2014/main" id="{0EF65C75-939D-4DF1-9356-217108B0DF1B}"/>
              </a:ext>
            </a:extLst>
          </p:cNvPr>
          <p:cNvSpPr>
            <a:spLocks noGrp="1"/>
          </p:cNvSpPr>
          <p:nvPr>
            <p:ph type="body" sz="quarter" idx="51" hasCustomPrompt="1"/>
          </p:nvPr>
        </p:nvSpPr>
        <p:spPr>
          <a:xfrm>
            <a:off x="10813890" y="3407262"/>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8" name="Text Placeholder 2">
            <a:extLst>
              <a:ext uri="{FF2B5EF4-FFF2-40B4-BE49-F238E27FC236}">
                <a16:creationId xmlns:a16="http://schemas.microsoft.com/office/drawing/2014/main" id="{01A8412E-7FDB-4E09-A81B-20A70742B4D3}"/>
              </a:ext>
            </a:extLst>
          </p:cNvPr>
          <p:cNvSpPr>
            <a:spLocks noGrp="1"/>
          </p:cNvSpPr>
          <p:nvPr>
            <p:ph type="body" sz="quarter" idx="52" hasCustomPrompt="1"/>
          </p:nvPr>
        </p:nvSpPr>
        <p:spPr>
          <a:xfrm>
            <a:off x="8214001" y="6548263"/>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0" name="Text Placeholder 2">
            <a:extLst>
              <a:ext uri="{FF2B5EF4-FFF2-40B4-BE49-F238E27FC236}">
                <a16:creationId xmlns:a16="http://schemas.microsoft.com/office/drawing/2014/main" id="{B4B12DB7-86BD-499E-86FC-AF46340C65E6}"/>
              </a:ext>
            </a:extLst>
          </p:cNvPr>
          <p:cNvSpPr>
            <a:spLocks noGrp="1"/>
          </p:cNvSpPr>
          <p:nvPr>
            <p:ph type="body" sz="quarter" idx="53" hasCustomPrompt="1"/>
          </p:nvPr>
        </p:nvSpPr>
        <p:spPr>
          <a:xfrm>
            <a:off x="10795200" y="604187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cxnSp>
        <p:nvCxnSpPr>
          <p:cNvPr id="9" name="Straight Connector 8">
            <a:extLst>
              <a:ext uri="{FF2B5EF4-FFF2-40B4-BE49-F238E27FC236}">
                <a16:creationId xmlns:a16="http://schemas.microsoft.com/office/drawing/2014/main" id="{8AA44880-FE22-475A-35E2-AD6CDECD9309}"/>
              </a:ext>
            </a:extLst>
          </p:cNvPr>
          <p:cNvCxnSpPr>
            <a:cxnSpLocks/>
          </p:cNvCxnSpPr>
          <p:nvPr userDrawn="1"/>
        </p:nvCxnSpPr>
        <p:spPr>
          <a:xfrm>
            <a:off x="594045" y="0"/>
            <a:ext cx="0" cy="68580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9F435E89-EB55-14B6-1388-72185A3D56D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43685" y="567983"/>
            <a:ext cx="325095" cy="204407"/>
          </a:xfrm>
          <a:prstGeom prst="rect">
            <a:avLst/>
          </a:prstGeom>
        </p:spPr>
      </p:pic>
      <p:sp>
        <p:nvSpPr>
          <p:cNvPr id="14" name="Footer Placeholder 13">
            <a:extLst>
              <a:ext uri="{FF2B5EF4-FFF2-40B4-BE49-F238E27FC236}">
                <a16:creationId xmlns:a16="http://schemas.microsoft.com/office/drawing/2014/main" id="{4C4F82B5-F04C-D42C-1F46-90DBD2FEDC2C}"/>
              </a:ext>
            </a:extLst>
          </p:cNvPr>
          <p:cNvSpPr>
            <a:spLocks noGrp="1"/>
          </p:cNvSpPr>
          <p:nvPr>
            <p:ph type="ftr" sz="quarter" idx="55"/>
          </p:nvPr>
        </p:nvSpPr>
        <p:spPr/>
        <p:txBody>
          <a:bodyPr/>
          <a:lstStyle/>
          <a:p>
            <a:r>
              <a:rPr lang="en-GB" noProof="0" dirty="0"/>
              <a:t>watermangroup.com</a:t>
            </a:r>
          </a:p>
        </p:txBody>
      </p:sp>
    </p:spTree>
    <p:extLst>
      <p:ext uri="{BB962C8B-B14F-4D97-AF65-F5344CB8AC3E}">
        <p14:creationId xmlns:p14="http://schemas.microsoft.com/office/powerpoint/2010/main" val="190308053"/>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oject Case Study 2a">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E9A0B0C-2C73-F269-2134-B8707CA5242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5123" y="0"/>
            <a:ext cx="10321753" cy="6858000"/>
          </a:xfrm>
          <a:prstGeom prst="rect">
            <a:avLst/>
          </a:prstGeom>
        </p:spPr>
      </p:pic>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0" y="0"/>
            <a:ext cx="12192000" cy="6858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2825" y="2109961"/>
            <a:ext cx="3527203" cy="1039694"/>
          </a:xfrm>
        </p:spPr>
        <p:txBody>
          <a:bodyPr/>
          <a:lstStyle>
            <a:lvl1pPr>
              <a:defRPr>
                <a:solidFill>
                  <a:schemeClr val="bg1"/>
                </a:solidFill>
              </a:defRPr>
            </a:lvl1pPr>
          </a:lstStyle>
          <a:p>
            <a:r>
              <a:rPr lang="en-GB" noProof="0"/>
              <a:t>Click to edit Master title style</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bg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2825" y="3175770"/>
            <a:ext cx="3527203" cy="247554"/>
          </a:xfrm>
        </p:spPr>
        <p:txBody>
          <a:bodyPr numCol="1" spcCol="0"/>
          <a:lstStyle>
            <a:lvl1pPr marL="0" indent="0">
              <a:buFont typeface="Arial" panose="020B0604020202020204" pitchFamily="34" charset="0"/>
              <a:buNone/>
              <a:defRPr sz="1100" b="1">
                <a:solidFill>
                  <a:schemeClr val="bg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Subheading</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2825" y="1818174"/>
            <a:ext cx="142278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7" name="Text Placeholder 30">
            <a:extLst>
              <a:ext uri="{FF2B5EF4-FFF2-40B4-BE49-F238E27FC236}">
                <a16:creationId xmlns:a16="http://schemas.microsoft.com/office/drawing/2014/main" id="{D2C3F392-0EE1-645A-F106-F3A95A94C9D9}"/>
              </a:ext>
            </a:extLst>
          </p:cNvPr>
          <p:cNvSpPr>
            <a:spLocks noGrp="1"/>
          </p:cNvSpPr>
          <p:nvPr>
            <p:ph type="body" sz="quarter" idx="55" hasCustomPrompt="1"/>
          </p:nvPr>
        </p:nvSpPr>
        <p:spPr>
          <a:xfrm>
            <a:off x="144000" y="568800"/>
            <a:ext cx="325094" cy="204407"/>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noProof="0"/>
              <a:t> </a:t>
            </a:r>
          </a:p>
        </p:txBody>
      </p:sp>
      <p:sp>
        <p:nvSpPr>
          <p:cNvPr id="8" name="Text Placeholder 9">
            <a:extLst>
              <a:ext uri="{FF2B5EF4-FFF2-40B4-BE49-F238E27FC236}">
                <a16:creationId xmlns:a16="http://schemas.microsoft.com/office/drawing/2014/main" id="{E7967F95-A36D-0A35-3271-E3CA86C81A24}"/>
              </a:ext>
            </a:extLst>
          </p:cNvPr>
          <p:cNvSpPr>
            <a:spLocks noGrp="1"/>
          </p:cNvSpPr>
          <p:nvPr>
            <p:ph type="body" sz="quarter" idx="58" hasCustomPrompt="1"/>
          </p:nvPr>
        </p:nvSpPr>
        <p:spPr>
          <a:xfrm>
            <a:off x="592219" y="0"/>
            <a:ext cx="7200" cy="6858000"/>
          </a:xfrm>
          <a:solidFill>
            <a:schemeClr val="bg1"/>
          </a:solidFill>
          <a:ln w="6350">
            <a:solidFill>
              <a:schemeClr val="bg1"/>
            </a:solidFill>
          </a:ln>
        </p:spPr>
        <p:txBody>
          <a:bodyPr/>
          <a:lstStyle>
            <a:lvl1pPr>
              <a:defRPr sz="100"/>
            </a:lvl1pPr>
          </a:lstStyle>
          <a:p>
            <a:pPr lvl="0"/>
            <a:r>
              <a:rPr lang="en-GB" noProof="0"/>
              <a:t> </a:t>
            </a:r>
          </a:p>
        </p:txBody>
      </p:sp>
    </p:spTree>
    <p:extLst>
      <p:ext uri="{BB962C8B-B14F-4D97-AF65-F5344CB8AC3E}">
        <p14:creationId xmlns:p14="http://schemas.microsoft.com/office/powerpoint/2010/main" val="2787529392"/>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ject Case Study 2b">
    <p:bg>
      <p:bgPr>
        <a:solidFill>
          <a:srgbClr val="E9E7E3"/>
        </a:solidFill>
        <a:effectLst/>
      </p:bgPr>
    </p:bg>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id="{EF0B8329-6D7F-4307-9DCE-C356004340E0}"/>
              </a:ext>
            </a:extLst>
          </p:cNvPr>
          <p:cNvSpPr>
            <a:spLocks noGrp="1"/>
          </p:cNvSpPr>
          <p:nvPr>
            <p:ph type="pic" sz="quarter" idx="25" hasCustomPrompt="1"/>
          </p:nvPr>
        </p:nvSpPr>
        <p:spPr>
          <a:xfrm>
            <a:off x="5599416" y="0"/>
            <a:ext cx="4112095" cy="2944894"/>
          </a:xfrm>
        </p:spPr>
        <p:txBody>
          <a:bodyPr tIns="252000">
            <a:normAutofit/>
          </a:bodyPr>
          <a:lstStyle>
            <a:lvl1pPr marL="0" indent="0" algn="ctr">
              <a:buNone/>
              <a:defRPr sz="1800"/>
            </a:lvl1pPr>
          </a:lstStyle>
          <a:p>
            <a:r>
              <a:rPr lang="en-GB" noProof="0" dirty="0"/>
              <a:t>Add Picture</a:t>
            </a:r>
          </a:p>
        </p:txBody>
      </p:sp>
      <p:sp>
        <p:nvSpPr>
          <p:cNvPr id="17" name="Text Placeholder 2">
            <a:extLst>
              <a:ext uri="{FF2B5EF4-FFF2-40B4-BE49-F238E27FC236}">
                <a16:creationId xmlns:a16="http://schemas.microsoft.com/office/drawing/2014/main" id="{9B0D56E7-9D62-4E66-8B4C-10B94F30D3E4}"/>
              </a:ext>
            </a:extLst>
          </p:cNvPr>
          <p:cNvSpPr>
            <a:spLocks noGrp="1"/>
          </p:cNvSpPr>
          <p:nvPr>
            <p:ph type="body" sz="quarter" idx="51" hasCustomPrompt="1"/>
          </p:nvPr>
        </p:nvSpPr>
        <p:spPr>
          <a:xfrm>
            <a:off x="8314711" y="2620893"/>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3306185"/>
            <a:ext cx="8854736" cy="2870779"/>
          </a:xfrm>
        </p:spPr>
        <p:txBody>
          <a:bodyPr numCol="3" spcCol="216000"/>
          <a:lstStyle>
            <a:lvl1pPr>
              <a:defRPr lang="en-US" dirty="0"/>
            </a:lvl1pPr>
            <a:lvl2pPr>
              <a:defRPr lang="en-US" dirty="0"/>
            </a:lvl2pPr>
            <a:lvl3pPr>
              <a:defRPr lang="en-US" dirty="0"/>
            </a:lvl3pPr>
            <a:lvl4pPr>
              <a:defRPr lang="en-US" dirty="0"/>
            </a:lvl4pPr>
            <a:lvl5pPr>
              <a:defRPr lang="en-GB" dirty="0"/>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4" name="Title 1">
            <a:extLst>
              <a:ext uri="{FF2B5EF4-FFF2-40B4-BE49-F238E27FC236}">
                <a16:creationId xmlns:a16="http://schemas.microsoft.com/office/drawing/2014/main" id="{28871BFA-BA0F-412B-9592-C65A16C56930}"/>
              </a:ext>
            </a:extLst>
          </p:cNvPr>
          <p:cNvSpPr>
            <a:spLocks noGrp="1"/>
          </p:cNvSpPr>
          <p:nvPr>
            <p:ph type="title" hasCustomPrompt="1"/>
          </p:nvPr>
        </p:nvSpPr>
        <p:spPr>
          <a:xfrm>
            <a:off x="766263" y="1397033"/>
            <a:ext cx="4364584" cy="1076400"/>
          </a:xfrm>
        </p:spPr>
        <p:txBody>
          <a:bodyPr/>
          <a:lstStyle>
            <a:lvl1pPr>
              <a:defRPr>
                <a:latin typeface="Calibri" panose="020F0502020204030204" pitchFamily="34" charset="0"/>
              </a:defRPr>
            </a:lvl1pPr>
          </a:lstStyle>
          <a:p>
            <a:r>
              <a:rPr lang="en-GB" noProof="0" dirty="0"/>
              <a:t>Add Two Line Title</a:t>
            </a:r>
          </a:p>
        </p:txBody>
      </p:sp>
      <p:sp>
        <p:nvSpPr>
          <p:cNvPr id="35" name="Text Placeholder 13">
            <a:extLst>
              <a:ext uri="{FF2B5EF4-FFF2-40B4-BE49-F238E27FC236}">
                <a16:creationId xmlns:a16="http://schemas.microsoft.com/office/drawing/2014/main" id="{42C04673-2979-4416-82A7-6BD99F0E65BF}"/>
              </a:ext>
            </a:extLst>
          </p:cNvPr>
          <p:cNvSpPr>
            <a:spLocks noGrp="1"/>
          </p:cNvSpPr>
          <p:nvPr>
            <p:ph type="body" sz="quarter" idx="15" hasCustomPrompt="1"/>
          </p:nvPr>
        </p:nvSpPr>
        <p:spPr>
          <a:xfrm>
            <a:off x="766262" y="2559682"/>
            <a:ext cx="4364584" cy="300719"/>
          </a:xfrm>
        </p:spPr>
        <p:txBody>
          <a:bodyPr numCol="1" spcCol="0"/>
          <a:lstStyle>
            <a:lvl1pPr marL="0" indent="0">
              <a:buFont typeface="Arial" panose="020B0604020202020204" pitchFamily="34" charset="0"/>
              <a:buNone/>
              <a:defRPr sz="110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Location</a:t>
            </a:r>
          </a:p>
        </p:txBody>
      </p:sp>
      <p:sp>
        <p:nvSpPr>
          <p:cNvPr id="36" name="Text Placeholder 17">
            <a:extLst>
              <a:ext uri="{FF2B5EF4-FFF2-40B4-BE49-F238E27FC236}">
                <a16:creationId xmlns:a16="http://schemas.microsoft.com/office/drawing/2014/main" id="{D6B71D8F-DE78-484E-9326-4275366CA353}"/>
              </a:ext>
            </a:extLst>
          </p:cNvPr>
          <p:cNvSpPr>
            <a:spLocks noGrp="1"/>
          </p:cNvSpPr>
          <p:nvPr>
            <p:ph type="body" sz="quarter" idx="17" hasCustomPrompt="1"/>
          </p:nvPr>
        </p:nvSpPr>
        <p:spPr>
          <a:xfrm>
            <a:off x="766262"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40" name="Text Placeholder 13">
            <a:extLst>
              <a:ext uri="{FF2B5EF4-FFF2-40B4-BE49-F238E27FC236}">
                <a16:creationId xmlns:a16="http://schemas.microsoft.com/office/drawing/2014/main" id="{69D67481-EE29-4443-B5B2-9315F425A7DF}"/>
              </a:ext>
            </a:extLst>
          </p:cNvPr>
          <p:cNvSpPr>
            <a:spLocks noGrp="1"/>
          </p:cNvSpPr>
          <p:nvPr>
            <p:ph type="body" sz="quarter" idx="26" hasCustomPrompt="1"/>
          </p:nvPr>
        </p:nvSpPr>
        <p:spPr>
          <a:xfrm>
            <a:off x="766263" y="308329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41" name="Text Placeholder 13">
            <a:extLst>
              <a:ext uri="{FF2B5EF4-FFF2-40B4-BE49-F238E27FC236}">
                <a16:creationId xmlns:a16="http://schemas.microsoft.com/office/drawing/2014/main" id="{DD010442-1D91-4557-A140-BEF556561802}"/>
              </a:ext>
            </a:extLst>
          </p:cNvPr>
          <p:cNvSpPr>
            <a:spLocks noGrp="1"/>
          </p:cNvSpPr>
          <p:nvPr>
            <p:ph type="body" sz="quarter" idx="27" hasCustomPrompt="1"/>
          </p:nvPr>
        </p:nvSpPr>
        <p:spPr>
          <a:xfrm>
            <a:off x="1149748" y="2944894"/>
            <a:ext cx="3981099"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44" name="Text Placeholder 13">
            <a:extLst>
              <a:ext uri="{FF2B5EF4-FFF2-40B4-BE49-F238E27FC236}">
                <a16:creationId xmlns:a16="http://schemas.microsoft.com/office/drawing/2014/main" id="{893E17A7-5901-4380-A93C-A069453D7E40}"/>
              </a:ext>
            </a:extLst>
          </p:cNvPr>
          <p:cNvSpPr>
            <a:spLocks noGrp="1"/>
          </p:cNvSpPr>
          <p:nvPr>
            <p:ph type="body" sz="quarter" idx="30" hasCustomPrompt="1"/>
          </p:nvPr>
        </p:nvSpPr>
        <p:spPr>
          <a:xfrm>
            <a:off x="1313500" y="3083293"/>
            <a:ext cx="3810950"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18" name="TextBox 17">
            <a:extLst>
              <a:ext uri="{FF2B5EF4-FFF2-40B4-BE49-F238E27FC236}">
                <a16:creationId xmlns:a16="http://schemas.microsoft.com/office/drawing/2014/main" id="{8E23E662-3A2B-4954-9924-7997FF20500C}"/>
              </a:ext>
            </a:extLst>
          </p:cNvPr>
          <p:cNvSpPr txBox="1">
            <a:spLocks/>
          </p:cNvSpPr>
          <p:nvPr userDrawn="1"/>
        </p:nvSpPr>
        <p:spPr>
          <a:xfrm>
            <a:off x="766315" y="2944894"/>
            <a:ext cx="385200" cy="130805"/>
          </a:xfrm>
          <a:prstGeom prst="rect">
            <a:avLst/>
          </a:prstGeom>
          <a:noFill/>
        </p:spPr>
        <p:txBody>
          <a:bodyPr wrap="square" lIns="0" tIns="0" rIns="0" bIns="0" rtlCol="0">
            <a:spAutoFit/>
          </a:bodyPr>
          <a:lstStyle/>
          <a:p>
            <a:pPr lvl="0"/>
            <a:r>
              <a:rPr lang="en-GB" sz="850" b="1" noProof="0" dirty="0">
                <a:latin typeface="Calibri" panose="020F0502020204030204" pitchFamily="34" charset="0"/>
              </a:rPr>
              <a:t>Client:</a:t>
            </a:r>
          </a:p>
        </p:txBody>
      </p:sp>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9780000" y="0"/>
            <a:ext cx="2412000" cy="6857999"/>
          </a:xfrm>
        </p:spPr>
        <p:txBody>
          <a:bodyPr tIns="252000">
            <a:normAutofit/>
          </a:bodyPr>
          <a:lstStyle>
            <a:lvl1pPr marL="0" indent="0" algn="ctr">
              <a:buNone/>
              <a:defRPr sz="1800"/>
            </a:lvl1pPr>
          </a:lstStyle>
          <a:p>
            <a:r>
              <a:rPr lang="en-GB" noProof="0" dirty="0"/>
              <a:t>Add Picture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9" name="Text Placeholder 2">
            <a:extLst>
              <a:ext uri="{FF2B5EF4-FFF2-40B4-BE49-F238E27FC236}">
                <a16:creationId xmlns:a16="http://schemas.microsoft.com/office/drawing/2014/main" id="{F0C5E1C2-44F4-4D4D-A1A9-5787BEFF19AF}"/>
              </a:ext>
            </a:extLst>
          </p:cNvPr>
          <p:cNvSpPr>
            <a:spLocks noGrp="1"/>
          </p:cNvSpPr>
          <p:nvPr>
            <p:ph type="body" sz="quarter" idx="52"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 name="Footer Placeholder 1">
            <a:extLst>
              <a:ext uri="{FF2B5EF4-FFF2-40B4-BE49-F238E27FC236}">
                <a16:creationId xmlns:a16="http://schemas.microsoft.com/office/drawing/2014/main" id="{2F139485-6407-2806-5102-8AF9D9BFE953}"/>
              </a:ext>
            </a:extLst>
          </p:cNvPr>
          <p:cNvSpPr>
            <a:spLocks noGrp="1"/>
          </p:cNvSpPr>
          <p:nvPr>
            <p:ph type="ftr" sz="quarter" idx="53"/>
          </p:nvPr>
        </p:nvSpPr>
        <p:spPr/>
        <p:txBody>
          <a:bodyPr/>
          <a:lstStyle/>
          <a:p>
            <a:r>
              <a:rPr lang="en-GB" noProof="0" dirty="0"/>
              <a:t>watermangroup.com</a:t>
            </a:r>
          </a:p>
        </p:txBody>
      </p:sp>
    </p:spTree>
    <p:extLst>
      <p:ext uri="{BB962C8B-B14F-4D97-AF65-F5344CB8AC3E}">
        <p14:creationId xmlns:p14="http://schemas.microsoft.com/office/powerpoint/2010/main" val="2213754569"/>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oject Case Study 2c">
    <p:bg>
      <p:bgPr>
        <a:solidFill>
          <a:srgbClr val="E9E7E3"/>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B1578F21-7218-4392-8DD0-41715E1DA1B8}"/>
              </a:ext>
            </a:extLst>
          </p:cNvPr>
          <p:cNvSpPr>
            <a:spLocks noGrp="1"/>
          </p:cNvSpPr>
          <p:nvPr>
            <p:ph type="pic" sz="quarter" idx="27" hasCustomPrompt="1"/>
          </p:nvPr>
        </p:nvSpPr>
        <p:spPr>
          <a:xfrm>
            <a:off x="9492000" y="0"/>
            <a:ext cx="2700000" cy="6858000"/>
          </a:xfrm>
        </p:spPr>
        <p:txBody>
          <a:bodyPr tIns="252000">
            <a:normAutofit/>
          </a:bodyPr>
          <a:lstStyle>
            <a:lvl1pPr marL="0" indent="0" algn="ctr">
              <a:buNone/>
              <a:defRPr sz="1800"/>
            </a:lvl1pPr>
          </a:lstStyle>
          <a:p>
            <a:r>
              <a:rPr lang="en-GB" noProof="0" dirty="0"/>
              <a:t>Add Picture</a:t>
            </a:r>
          </a:p>
        </p:txBody>
      </p:sp>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0" y="0"/>
            <a:ext cx="2700000" cy="6858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3279373" y="890381"/>
            <a:ext cx="4361167" cy="324000"/>
          </a:xfrm>
        </p:spPr>
        <p:txBody>
          <a:bodyPr/>
          <a:lstStyle>
            <a:lvl1pPr>
              <a:defRPr sz="1000" i="1"/>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3268564" y="1392193"/>
            <a:ext cx="5683435" cy="4957808"/>
          </a:xfrm>
        </p:spPr>
        <p:txBody>
          <a:bodyPr numCol="2"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2">
            <a:extLst>
              <a:ext uri="{FF2B5EF4-FFF2-40B4-BE49-F238E27FC236}">
                <a16:creationId xmlns:a16="http://schemas.microsoft.com/office/drawing/2014/main" id="{563AFC7F-0414-4B99-A5E6-8D1094BA1B78}"/>
              </a:ext>
            </a:extLst>
          </p:cNvPr>
          <p:cNvSpPr>
            <a:spLocks noGrp="1"/>
          </p:cNvSpPr>
          <p:nvPr>
            <p:ph type="body" sz="quarter" idx="51" hasCustomPrompt="1"/>
          </p:nvPr>
        </p:nvSpPr>
        <p:spPr>
          <a:xfrm>
            <a:off x="1303200" y="6538738"/>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9" name="Footer Placeholder 8">
            <a:extLst>
              <a:ext uri="{FF2B5EF4-FFF2-40B4-BE49-F238E27FC236}">
                <a16:creationId xmlns:a16="http://schemas.microsoft.com/office/drawing/2014/main" id="{8C4BD6B3-ECE1-79BA-66FC-EEDA671E0287}"/>
              </a:ext>
            </a:extLst>
          </p:cNvPr>
          <p:cNvSpPr>
            <a:spLocks noGrp="1"/>
          </p:cNvSpPr>
          <p:nvPr>
            <p:ph type="ftr" sz="quarter" idx="53"/>
          </p:nvPr>
        </p:nvSpPr>
        <p:spPr/>
        <p:txBody>
          <a:bodyPr/>
          <a:lstStyle>
            <a:lvl1pPr>
              <a:defRPr>
                <a:solidFill>
                  <a:schemeClr val="bg1"/>
                </a:solidFill>
              </a:defRPr>
            </a:lvl1pPr>
          </a:lstStyle>
          <a:p>
            <a:r>
              <a:rPr lang="en-GB" noProof="0" dirty="0"/>
              <a:t>watermangroup.com</a:t>
            </a:r>
          </a:p>
        </p:txBody>
      </p:sp>
      <p:sp>
        <p:nvSpPr>
          <p:cNvPr id="10" name="Slide Number Placeholder 9">
            <a:extLst>
              <a:ext uri="{FF2B5EF4-FFF2-40B4-BE49-F238E27FC236}">
                <a16:creationId xmlns:a16="http://schemas.microsoft.com/office/drawing/2014/main" id="{6D6AD809-F62D-29A0-950F-32AD87BD0274}"/>
              </a:ext>
            </a:extLst>
          </p:cNvPr>
          <p:cNvSpPr>
            <a:spLocks noGrp="1"/>
          </p:cNvSpPr>
          <p:nvPr>
            <p:ph type="sldNum" sz="quarter" idx="54"/>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21" name="Text Placeholder 30">
            <a:extLst>
              <a:ext uri="{FF2B5EF4-FFF2-40B4-BE49-F238E27FC236}">
                <a16:creationId xmlns:a16="http://schemas.microsoft.com/office/drawing/2014/main" id="{CDD16687-A3D8-E839-9256-89A4381C0083}"/>
              </a:ext>
            </a:extLst>
          </p:cNvPr>
          <p:cNvSpPr>
            <a:spLocks noGrp="1"/>
          </p:cNvSpPr>
          <p:nvPr>
            <p:ph type="body" sz="quarter" idx="55" hasCustomPrompt="1"/>
          </p:nvPr>
        </p:nvSpPr>
        <p:spPr>
          <a:xfrm>
            <a:off x="144000" y="568800"/>
            <a:ext cx="325094" cy="204407"/>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noProof="0"/>
              <a:t> </a:t>
            </a:r>
          </a:p>
        </p:txBody>
      </p:sp>
      <p:sp>
        <p:nvSpPr>
          <p:cNvPr id="5" name="Text Placeholder 9">
            <a:extLst>
              <a:ext uri="{FF2B5EF4-FFF2-40B4-BE49-F238E27FC236}">
                <a16:creationId xmlns:a16="http://schemas.microsoft.com/office/drawing/2014/main" id="{850B19AC-4451-E5E4-B1DC-34CF2250EB92}"/>
              </a:ext>
            </a:extLst>
          </p:cNvPr>
          <p:cNvSpPr>
            <a:spLocks noGrp="1"/>
          </p:cNvSpPr>
          <p:nvPr>
            <p:ph type="body" sz="quarter" idx="58" hasCustomPrompt="1"/>
          </p:nvPr>
        </p:nvSpPr>
        <p:spPr>
          <a:xfrm>
            <a:off x="592219" y="0"/>
            <a:ext cx="7200" cy="6858000"/>
          </a:xfrm>
          <a:solidFill>
            <a:schemeClr val="bg1"/>
          </a:solidFill>
          <a:ln w="6350">
            <a:solidFill>
              <a:schemeClr val="bg1"/>
            </a:solidFill>
          </a:ln>
        </p:spPr>
        <p:txBody>
          <a:bodyPr/>
          <a:lstStyle>
            <a:lvl1pPr>
              <a:defRPr sz="100"/>
            </a:lvl1pPr>
          </a:lstStyle>
          <a:p>
            <a:pPr lvl="0"/>
            <a:r>
              <a:rPr lang="en-GB" noProof="0"/>
              <a:t> </a:t>
            </a:r>
          </a:p>
        </p:txBody>
      </p:sp>
    </p:spTree>
    <p:extLst>
      <p:ext uri="{BB962C8B-B14F-4D97-AF65-F5344CB8AC3E}">
        <p14:creationId xmlns:p14="http://schemas.microsoft.com/office/powerpoint/2010/main" val="1946739375"/>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orient="horz" pos="4000">
          <p15:clr>
            <a:srgbClr val="717275"/>
          </p15:clr>
        </p15:guide>
        <p15:guide id="5" orient="horz" pos="4232">
          <p15:clr>
            <a:srgbClr val="717275"/>
          </p15:clr>
        </p15:guide>
        <p15:guide id="6" pos="351">
          <p15:clr>
            <a:srgbClr val="FF96FF"/>
          </p15:clr>
        </p15:guide>
        <p15:guide id="7" pos="7328">
          <p15:clr>
            <a:srgbClr val="FF96FF"/>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entered Text Content">
    <p:bg>
      <p:bgPr>
        <a:solidFill>
          <a:schemeClr val="bg1"/>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B1578F21-7218-4392-8DD0-41715E1DA1B8}"/>
              </a:ext>
            </a:extLst>
          </p:cNvPr>
          <p:cNvSpPr>
            <a:spLocks noGrp="1"/>
          </p:cNvSpPr>
          <p:nvPr>
            <p:ph type="pic" sz="quarter" idx="27" hasCustomPrompt="1"/>
          </p:nvPr>
        </p:nvSpPr>
        <p:spPr>
          <a:xfrm>
            <a:off x="9492000" y="0"/>
            <a:ext cx="2700000" cy="6858000"/>
          </a:xfrm>
        </p:spPr>
        <p:txBody>
          <a:bodyPr tIns="252000">
            <a:normAutofit/>
          </a:bodyPr>
          <a:lstStyle>
            <a:lvl1pPr marL="0" indent="0" algn="ctr">
              <a:buNone/>
              <a:defRPr sz="1800"/>
            </a:lvl1pPr>
          </a:lstStyle>
          <a:p>
            <a:r>
              <a:rPr lang="en-GB" noProof="0" dirty="0"/>
              <a:t>Add Picture</a:t>
            </a:r>
          </a:p>
        </p:txBody>
      </p:sp>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0" y="0"/>
            <a:ext cx="2700000" cy="6858000"/>
          </a:xfrm>
        </p:spPr>
        <p:txBody>
          <a:bodyPr tIns="252000">
            <a:normAutofit/>
          </a:bodyPr>
          <a:lstStyle>
            <a:lvl1pPr marL="0" indent="0" algn="ctr">
              <a:buNone/>
              <a:defRPr sz="1800"/>
            </a:lvl1pPr>
          </a:lstStyle>
          <a:p>
            <a:r>
              <a:rPr lang="en-GB" noProof="0" dirty="0"/>
              <a:t>Add Picture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3268564" y="1696777"/>
            <a:ext cx="5683435" cy="4659572"/>
          </a:xfrm>
        </p:spPr>
        <p:txBody>
          <a:bodyPr numCol="2"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2">
            <a:extLst>
              <a:ext uri="{FF2B5EF4-FFF2-40B4-BE49-F238E27FC236}">
                <a16:creationId xmlns:a16="http://schemas.microsoft.com/office/drawing/2014/main" id="{563AFC7F-0414-4B99-A5E6-8D1094BA1B78}"/>
              </a:ext>
            </a:extLst>
          </p:cNvPr>
          <p:cNvSpPr>
            <a:spLocks noGrp="1"/>
          </p:cNvSpPr>
          <p:nvPr>
            <p:ph type="body" sz="quarter" idx="51" hasCustomPrompt="1"/>
          </p:nvPr>
        </p:nvSpPr>
        <p:spPr>
          <a:xfrm>
            <a:off x="1303200" y="6538738"/>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4" name="Title 1">
            <a:extLst>
              <a:ext uri="{FF2B5EF4-FFF2-40B4-BE49-F238E27FC236}">
                <a16:creationId xmlns:a16="http://schemas.microsoft.com/office/drawing/2014/main" id="{4E1606D0-24F3-4C78-B7F4-DE6B2B2933F0}"/>
              </a:ext>
            </a:extLst>
          </p:cNvPr>
          <p:cNvSpPr>
            <a:spLocks noGrp="1"/>
          </p:cNvSpPr>
          <p:nvPr>
            <p:ph type="title"/>
          </p:nvPr>
        </p:nvSpPr>
        <p:spPr>
          <a:xfrm>
            <a:off x="3269850" y="1011368"/>
            <a:ext cx="5682150" cy="583038"/>
          </a:xfrm>
        </p:spPr>
        <p:txBody>
          <a:bodyPr/>
          <a:lstStyle>
            <a:lvl1pPr>
              <a:defRPr/>
            </a:lvl1pPr>
          </a:lstStyle>
          <a:p>
            <a:r>
              <a:rPr lang="en-GB" noProof="0"/>
              <a:t>Click to edit Master title style</a:t>
            </a:r>
          </a:p>
        </p:txBody>
      </p:sp>
      <p:sp>
        <p:nvSpPr>
          <p:cNvPr id="27" name="Text Placeholder 17">
            <a:extLst>
              <a:ext uri="{FF2B5EF4-FFF2-40B4-BE49-F238E27FC236}">
                <a16:creationId xmlns:a16="http://schemas.microsoft.com/office/drawing/2014/main" id="{F24E1C3A-795E-4F7F-A9B1-BAE0C1F8FF58}"/>
              </a:ext>
            </a:extLst>
          </p:cNvPr>
          <p:cNvSpPr>
            <a:spLocks noGrp="1"/>
          </p:cNvSpPr>
          <p:nvPr>
            <p:ph type="body" sz="quarter" idx="17" hasCustomPrompt="1"/>
          </p:nvPr>
        </p:nvSpPr>
        <p:spPr>
          <a:xfrm>
            <a:off x="3268565" y="719581"/>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7" name="Footer Placeholder 16">
            <a:extLst>
              <a:ext uri="{FF2B5EF4-FFF2-40B4-BE49-F238E27FC236}">
                <a16:creationId xmlns:a16="http://schemas.microsoft.com/office/drawing/2014/main" id="{50CAD687-3DEA-A169-055B-7EBF3C36D279}"/>
              </a:ext>
            </a:extLst>
          </p:cNvPr>
          <p:cNvSpPr>
            <a:spLocks noGrp="1"/>
          </p:cNvSpPr>
          <p:nvPr>
            <p:ph type="ftr" sz="quarter" idx="53"/>
          </p:nvPr>
        </p:nvSpPr>
        <p:spPr/>
        <p:txBody>
          <a:bodyPr/>
          <a:lstStyle>
            <a:lvl1pPr>
              <a:defRPr>
                <a:solidFill>
                  <a:schemeClr val="bg1"/>
                </a:solidFill>
              </a:defRPr>
            </a:lvl1pPr>
          </a:lstStyle>
          <a:p>
            <a:r>
              <a:rPr lang="en-GB" noProof="0" dirty="0"/>
              <a:t>watermangroup.com</a:t>
            </a:r>
          </a:p>
        </p:txBody>
      </p:sp>
      <p:sp>
        <p:nvSpPr>
          <p:cNvPr id="19" name="Text Placeholder 30">
            <a:extLst>
              <a:ext uri="{FF2B5EF4-FFF2-40B4-BE49-F238E27FC236}">
                <a16:creationId xmlns:a16="http://schemas.microsoft.com/office/drawing/2014/main" id="{021CD084-569C-FE6B-A21C-D91B5E017BC2}"/>
              </a:ext>
            </a:extLst>
          </p:cNvPr>
          <p:cNvSpPr>
            <a:spLocks noGrp="1"/>
          </p:cNvSpPr>
          <p:nvPr>
            <p:ph type="body" sz="quarter" idx="55" hasCustomPrompt="1"/>
          </p:nvPr>
        </p:nvSpPr>
        <p:spPr>
          <a:xfrm>
            <a:off x="144000" y="568800"/>
            <a:ext cx="325094" cy="204407"/>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noProof="0"/>
              <a:t> </a:t>
            </a:r>
          </a:p>
        </p:txBody>
      </p:sp>
      <p:sp>
        <p:nvSpPr>
          <p:cNvPr id="5" name="Text Placeholder 9">
            <a:extLst>
              <a:ext uri="{FF2B5EF4-FFF2-40B4-BE49-F238E27FC236}">
                <a16:creationId xmlns:a16="http://schemas.microsoft.com/office/drawing/2014/main" id="{ACCF6F00-7C87-9E66-E29B-FC8A9C0BB2D3}"/>
              </a:ext>
            </a:extLst>
          </p:cNvPr>
          <p:cNvSpPr>
            <a:spLocks noGrp="1"/>
          </p:cNvSpPr>
          <p:nvPr>
            <p:ph type="body" sz="quarter" idx="58" hasCustomPrompt="1"/>
          </p:nvPr>
        </p:nvSpPr>
        <p:spPr>
          <a:xfrm>
            <a:off x="592219" y="0"/>
            <a:ext cx="7200" cy="6858000"/>
          </a:xfrm>
          <a:solidFill>
            <a:schemeClr val="bg1"/>
          </a:solidFill>
          <a:ln w="6350">
            <a:solidFill>
              <a:schemeClr val="bg1"/>
            </a:solidFill>
          </a:ln>
        </p:spPr>
        <p:txBody>
          <a:bodyPr/>
          <a:lstStyle>
            <a:lvl1pPr>
              <a:defRPr sz="100"/>
            </a:lvl1pPr>
          </a:lstStyle>
          <a:p>
            <a:pPr lvl="0"/>
            <a:r>
              <a:rPr lang="en-GB" noProof="0"/>
              <a:t> </a:t>
            </a:r>
          </a:p>
        </p:txBody>
      </p:sp>
    </p:spTree>
    <p:extLst>
      <p:ext uri="{BB962C8B-B14F-4D97-AF65-F5344CB8AC3E}">
        <p14:creationId xmlns:p14="http://schemas.microsoft.com/office/powerpoint/2010/main" val="2884999189"/>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8A55BBA-26A1-47CB-A3E9-70E470C27B07}"/>
              </a:ext>
            </a:extLst>
          </p:cNvPr>
          <p:cNvSpPr>
            <a:spLocks noGrp="1"/>
          </p:cNvSpPr>
          <p:nvPr>
            <p:ph type="ftr" sz="quarter" idx="11"/>
          </p:nvPr>
        </p:nvSpPr>
        <p:spPr/>
        <p:txBody>
          <a:bodyPr/>
          <a:lstStyle/>
          <a:p>
            <a:r>
              <a:rPr lang="en-GB" noProof="0" dirty="0"/>
              <a:t>watermangroup.com</a:t>
            </a:r>
          </a:p>
        </p:txBody>
      </p:sp>
      <p:sp>
        <p:nvSpPr>
          <p:cNvPr id="5" name="Slide Number Placeholder 4">
            <a:extLst>
              <a:ext uri="{FF2B5EF4-FFF2-40B4-BE49-F238E27FC236}">
                <a16:creationId xmlns:a16="http://schemas.microsoft.com/office/drawing/2014/main" id="{9BD7EBB9-EBD7-4349-9EEA-F04F37BA7C31}"/>
              </a:ext>
            </a:extLst>
          </p:cNvPr>
          <p:cNvSpPr>
            <a:spLocks noGrp="1"/>
          </p:cNvSpPr>
          <p:nvPr>
            <p:ph type="sldNum" sz="quarter" idx="12"/>
          </p:nvPr>
        </p:nvSpPr>
        <p:spPr/>
        <p:txBody>
          <a:bodyPr/>
          <a:lstStyle/>
          <a:p>
            <a:fld id="{65025F82-B164-4145-8AB7-D1FD961D29B7}" type="slidenum">
              <a:rPr lang="en-GB" noProof="0" smtClean="0"/>
              <a:pPr/>
              <a:t>‹#›</a:t>
            </a:fld>
            <a:endParaRPr lang="en-GB" noProof="0" dirty="0"/>
          </a:p>
        </p:txBody>
      </p:sp>
      <p:sp>
        <p:nvSpPr>
          <p:cNvPr id="7" name="Text Placeholder 17">
            <a:extLst>
              <a:ext uri="{FF2B5EF4-FFF2-40B4-BE49-F238E27FC236}">
                <a16:creationId xmlns:a16="http://schemas.microsoft.com/office/drawing/2014/main" id="{9D525642-F57C-4923-8DED-87B2DF9080D4}"/>
              </a:ext>
            </a:extLst>
          </p:cNvPr>
          <p:cNvSpPr>
            <a:spLocks noGrp="1"/>
          </p:cNvSpPr>
          <p:nvPr>
            <p:ph type="body" sz="quarter" idx="17" hasCustomPrompt="1"/>
          </p:nvPr>
        </p:nvSpPr>
        <p:spPr>
          <a:xfrm>
            <a:off x="766264" y="719581"/>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8" name="Guides" hidden="1">
            <a:extLst>
              <a:ext uri="{FF2B5EF4-FFF2-40B4-BE49-F238E27FC236}">
                <a16:creationId xmlns:a16="http://schemas.microsoft.com/office/drawing/2014/main" id="{A9CE4E40-714B-4ADD-AFA3-EEA0ABE9117C}"/>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1" name="Picture Placeholder 7">
            <a:extLst>
              <a:ext uri="{FF2B5EF4-FFF2-40B4-BE49-F238E27FC236}">
                <a16:creationId xmlns:a16="http://schemas.microsoft.com/office/drawing/2014/main" id="{CF9D2DBC-C2AD-47CB-BEBB-52AAA086C63C}"/>
              </a:ext>
            </a:extLst>
          </p:cNvPr>
          <p:cNvSpPr>
            <a:spLocks noGrp="1"/>
          </p:cNvSpPr>
          <p:nvPr>
            <p:ph type="pic" sz="quarter" idx="14" hasCustomPrompt="1"/>
          </p:nvPr>
        </p:nvSpPr>
        <p:spPr>
          <a:xfrm>
            <a:off x="1388636" y="1982614"/>
            <a:ext cx="756000" cy="756000"/>
          </a:xfrm>
        </p:spPr>
        <p:txBody>
          <a:bodyPr tIns="36000">
            <a:normAutofit/>
          </a:bodyPr>
          <a:lstStyle>
            <a:lvl1pPr marL="0" indent="0" algn="ctr">
              <a:buNone/>
              <a:defRPr sz="1200"/>
            </a:lvl1pPr>
          </a:lstStyle>
          <a:p>
            <a:r>
              <a:rPr lang="en-GB" noProof="0" dirty="0"/>
              <a:t>Add Picture</a:t>
            </a:r>
          </a:p>
        </p:txBody>
      </p:sp>
      <p:sp>
        <p:nvSpPr>
          <p:cNvPr id="12" name="Picture Placeholder 7">
            <a:extLst>
              <a:ext uri="{FF2B5EF4-FFF2-40B4-BE49-F238E27FC236}">
                <a16:creationId xmlns:a16="http://schemas.microsoft.com/office/drawing/2014/main" id="{37A72B77-C1C2-46E2-A71C-84CFB0D8732B}"/>
              </a:ext>
            </a:extLst>
          </p:cNvPr>
          <p:cNvSpPr>
            <a:spLocks noGrp="1"/>
          </p:cNvSpPr>
          <p:nvPr>
            <p:ph type="pic" sz="quarter" idx="18" hasCustomPrompt="1"/>
          </p:nvPr>
        </p:nvSpPr>
        <p:spPr>
          <a:xfrm>
            <a:off x="3605385" y="1982614"/>
            <a:ext cx="756000" cy="756000"/>
          </a:xfrm>
        </p:spPr>
        <p:txBody>
          <a:bodyPr tIns="36000">
            <a:normAutofit/>
          </a:bodyPr>
          <a:lstStyle>
            <a:lvl1pPr marL="0" indent="0" algn="ctr">
              <a:buNone/>
              <a:defRPr sz="1200"/>
            </a:lvl1pPr>
          </a:lstStyle>
          <a:p>
            <a:r>
              <a:rPr lang="en-GB" noProof="0" dirty="0"/>
              <a:t>Add Picture</a:t>
            </a:r>
          </a:p>
        </p:txBody>
      </p:sp>
      <p:sp>
        <p:nvSpPr>
          <p:cNvPr id="13" name="Picture Placeholder 7">
            <a:extLst>
              <a:ext uri="{FF2B5EF4-FFF2-40B4-BE49-F238E27FC236}">
                <a16:creationId xmlns:a16="http://schemas.microsoft.com/office/drawing/2014/main" id="{1E25FAA7-2105-4782-A506-A6C7237F1E2E}"/>
              </a:ext>
            </a:extLst>
          </p:cNvPr>
          <p:cNvSpPr>
            <a:spLocks noGrp="1"/>
          </p:cNvSpPr>
          <p:nvPr>
            <p:ph type="pic" sz="quarter" idx="19" hasCustomPrompt="1"/>
          </p:nvPr>
        </p:nvSpPr>
        <p:spPr>
          <a:xfrm>
            <a:off x="5822132" y="1982614"/>
            <a:ext cx="756000" cy="756000"/>
          </a:xfrm>
        </p:spPr>
        <p:txBody>
          <a:bodyPr tIns="36000">
            <a:normAutofit/>
          </a:bodyPr>
          <a:lstStyle>
            <a:lvl1pPr marL="0" indent="0" algn="ctr">
              <a:buNone/>
              <a:defRPr sz="1200"/>
            </a:lvl1pPr>
          </a:lstStyle>
          <a:p>
            <a:r>
              <a:rPr lang="en-GB" noProof="0" dirty="0"/>
              <a:t>Add Picture</a:t>
            </a:r>
          </a:p>
        </p:txBody>
      </p:sp>
      <p:sp>
        <p:nvSpPr>
          <p:cNvPr id="14" name="Picture Placeholder 7">
            <a:extLst>
              <a:ext uri="{FF2B5EF4-FFF2-40B4-BE49-F238E27FC236}">
                <a16:creationId xmlns:a16="http://schemas.microsoft.com/office/drawing/2014/main" id="{88D97217-143E-44BE-8CB1-B51BD055579D}"/>
              </a:ext>
            </a:extLst>
          </p:cNvPr>
          <p:cNvSpPr>
            <a:spLocks noGrp="1"/>
          </p:cNvSpPr>
          <p:nvPr>
            <p:ph type="pic" sz="quarter" idx="20" hasCustomPrompt="1"/>
          </p:nvPr>
        </p:nvSpPr>
        <p:spPr>
          <a:xfrm>
            <a:off x="8038880" y="1982614"/>
            <a:ext cx="756000" cy="756000"/>
          </a:xfrm>
        </p:spPr>
        <p:txBody>
          <a:bodyPr tIns="36000">
            <a:normAutofit/>
          </a:bodyPr>
          <a:lstStyle>
            <a:lvl1pPr marL="0" indent="0" algn="ctr">
              <a:buNone/>
              <a:defRPr sz="1200"/>
            </a:lvl1pPr>
          </a:lstStyle>
          <a:p>
            <a:r>
              <a:rPr lang="en-GB" noProof="0" dirty="0"/>
              <a:t>Add Picture</a:t>
            </a:r>
          </a:p>
        </p:txBody>
      </p:sp>
      <p:sp>
        <p:nvSpPr>
          <p:cNvPr id="15" name="Picture Placeholder 7">
            <a:extLst>
              <a:ext uri="{FF2B5EF4-FFF2-40B4-BE49-F238E27FC236}">
                <a16:creationId xmlns:a16="http://schemas.microsoft.com/office/drawing/2014/main" id="{D7104181-7257-4987-9090-E6267A48D712}"/>
              </a:ext>
            </a:extLst>
          </p:cNvPr>
          <p:cNvSpPr>
            <a:spLocks noGrp="1"/>
          </p:cNvSpPr>
          <p:nvPr>
            <p:ph type="pic" sz="quarter" idx="21" hasCustomPrompt="1"/>
          </p:nvPr>
        </p:nvSpPr>
        <p:spPr>
          <a:xfrm>
            <a:off x="10255628" y="1982614"/>
            <a:ext cx="756000" cy="756000"/>
          </a:xfrm>
        </p:spPr>
        <p:txBody>
          <a:bodyPr tIns="36000">
            <a:normAutofit/>
          </a:bodyPr>
          <a:lstStyle>
            <a:lvl1pPr marL="0" indent="0" algn="ctr">
              <a:buNone/>
              <a:defRPr sz="1200"/>
            </a:lvl1pPr>
          </a:lstStyle>
          <a:p>
            <a:r>
              <a:rPr lang="en-GB" noProof="0" dirty="0"/>
              <a:t>Add Picture</a:t>
            </a:r>
          </a:p>
        </p:txBody>
      </p:sp>
      <p:sp>
        <p:nvSpPr>
          <p:cNvPr id="17" name="Text Placeholder 13">
            <a:extLst>
              <a:ext uri="{FF2B5EF4-FFF2-40B4-BE49-F238E27FC236}">
                <a16:creationId xmlns:a16="http://schemas.microsoft.com/office/drawing/2014/main" id="{4906B3DE-A47A-4AD1-AB4E-9B270AC80ACB}"/>
              </a:ext>
            </a:extLst>
          </p:cNvPr>
          <p:cNvSpPr>
            <a:spLocks noGrp="1"/>
          </p:cNvSpPr>
          <p:nvPr>
            <p:ph type="body" sz="quarter" idx="16"/>
          </p:nvPr>
        </p:nvSpPr>
        <p:spPr>
          <a:xfrm>
            <a:off x="766263" y="2997603"/>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3">
            <a:extLst>
              <a:ext uri="{FF2B5EF4-FFF2-40B4-BE49-F238E27FC236}">
                <a16:creationId xmlns:a16="http://schemas.microsoft.com/office/drawing/2014/main" id="{E5570462-B388-4A44-8994-8496404F7E65}"/>
              </a:ext>
            </a:extLst>
          </p:cNvPr>
          <p:cNvSpPr>
            <a:spLocks noGrp="1"/>
          </p:cNvSpPr>
          <p:nvPr>
            <p:ph type="body" sz="quarter" idx="22"/>
          </p:nvPr>
        </p:nvSpPr>
        <p:spPr>
          <a:xfrm>
            <a:off x="2983012" y="2997604"/>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13">
            <a:extLst>
              <a:ext uri="{FF2B5EF4-FFF2-40B4-BE49-F238E27FC236}">
                <a16:creationId xmlns:a16="http://schemas.microsoft.com/office/drawing/2014/main" id="{8B4EA8BB-AF88-4DC7-9F7F-CD733F06D174}"/>
              </a:ext>
            </a:extLst>
          </p:cNvPr>
          <p:cNvSpPr>
            <a:spLocks noGrp="1"/>
          </p:cNvSpPr>
          <p:nvPr>
            <p:ph type="body" sz="quarter" idx="23"/>
          </p:nvPr>
        </p:nvSpPr>
        <p:spPr>
          <a:xfrm>
            <a:off x="5199759" y="2997604"/>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 name="Text Placeholder 13">
            <a:extLst>
              <a:ext uri="{FF2B5EF4-FFF2-40B4-BE49-F238E27FC236}">
                <a16:creationId xmlns:a16="http://schemas.microsoft.com/office/drawing/2014/main" id="{0DC5426C-B4A8-4793-8D4F-060D98B41865}"/>
              </a:ext>
            </a:extLst>
          </p:cNvPr>
          <p:cNvSpPr>
            <a:spLocks noGrp="1"/>
          </p:cNvSpPr>
          <p:nvPr>
            <p:ph type="body" sz="quarter" idx="24"/>
          </p:nvPr>
        </p:nvSpPr>
        <p:spPr>
          <a:xfrm>
            <a:off x="7416507" y="2997604"/>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1" name="Text Placeholder 13">
            <a:extLst>
              <a:ext uri="{FF2B5EF4-FFF2-40B4-BE49-F238E27FC236}">
                <a16:creationId xmlns:a16="http://schemas.microsoft.com/office/drawing/2014/main" id="{D57458AD-C222-4B13-8298-7E1D966A63B9}"/>
              </a:ext>
            </a:extLst>
          </p:cNvPr>
          <p:cNvSpPr>
            <a:spLocks noGrp="1"/>
          </p:cNvSpPr>
          <p:nvPr>
            <p:ph type="body" sz="quarter" idx="25"/>
          </p:nvPr>
        </p:nvSpPr>
        <p:spPr>
          <a:xfrm>
            <a:off x="9633255" y="2997604"/>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2" name="Picture Placeholder 7">
            <a:extLst>
              <a:ext uri="{FF2B5EF4-FFF2-40B4-BE49-F238E27FC236}">
                <a16:creationId xmlns:a16="http://schemas.microsoft.com/office/drawing/2014/main" id="{27EE6442-65F5-4C58-8406-46831E0834F3}"/>
              </a:ext>
            </a:extLst>
          </p:cNvPr>
          <p:cNvSpPr>
            <a:spLocks noGrp="1"/>
          </p:cNvSpPr>
          <p:nvPr>
            <p:ph type="pic" sz="quarter" idx="26" hasCustomPrompt="1"/>
          </p:nvPr>
        </p:nvSpPr>
        <p:spPr>
          <a:xfrm>
            <a:off x="1388636" y="4192596"/>
            <a:ext cx="756000" cy="756000"/>
          </a:xfrm>
        </p:spPr>
        <p:txBody>
          <a:bodyPr tIns="36000">
            <a:normAutofit/>
          </a:bodyPr>
          <a:lstStyle>
            <a:lvl1pPr marL="0" indent="0" algn="ctr">
              <a:buNone/>
              <a:defRPr sz="1200"/>
            </a:lvl1pPr>
          </a:lstStyle>
          <a:p>
            <a:r>
              <a:rPr lang="en-GB" noProof="0" dirty="0"/>
              <a:t>Add Picture</a:t>
            </a:r>
          </a:p>
        </p:txBody>
      </p:sp>
      <p:sp>
        <p:nvSpPr>
          <p:cNvPr id="23" name="Picture Placeholder 7">
            <a:extLst>
              <a:ext uri="{FF2B5EF4-FFF2-40B4-BE49-F238E27FC236}">
                <a16:creationId xmlns:a16="http://schemas.microsoft.com/office/drawing/2014/main" id="{31EFF1AE-0C14-453E-A0CF-FD64EC26C432}"/>
              </a:ext>
            </a:extLst>
          </p:cNvPr>
          <p:cNvSpPr>
            <a:spLocks noGrp="1"/>
          </p:cNvSpPr>
          <p:nvPr>
            <p:ph type="pic" sz="quarter" idx="27" hasCustomPrompt="1"/>
          </p:nvPr>
        </p:nvSpPr>
        <p:spPr>
          <a:xfrm>
            <a:off x="3600243" y="4192596"/>
            <a:ext cx="756000" cy="756000"/>
          </a:xfrm>
        </p:spPr>
        <p:txBody>
          <a:bodyPr tIns="36000">
            <a:normAutofit/>
          </a:bodyPr>
          <a:lstStyle>
            <a:lvl1pPr marL="0" indent="0" algn="ctr">
              <a:buNone/>
              <a:defRPr sz="1200"/>
            </a:lvl1pPr>
          </a:lstStyle>
          <a:p>
            <a:r>
              <a:rPr lang="en-GB" noProof="0" dirty="0"/>
              <a:t>Add Picture</a:t>
            </a:r>
          </a:p>
        </p:txBody>
      </p:sp>
      <p:sp>
        <p:nvSpPr>
          <p:cNvPr id="24" name="Picture Placeholder 7">
            <a:extLst>
              <a:ext uri="{FF2B5EF4-FFF2-40B4-BE49-F238E27FC236}">
                <a16:creationId xmlns:a16="http://schemas.microsoft.com/office/drawing/2014/main" id="{C71E85C0-B04B-4E3F-8C78-4DCC34931EEE}"/>
              </a:ext>
            </a:extLst>
          </p:cNvPr>
          <p:cNvSpPr>
            <a:spLocks noGrp="1"/>
          </p:cNvSpPr>
          <p:nvPr>
            <p:ph type="pic" sz="quarter" idx="28" hasCustomPrompt="1"/>
          </p:nvPr>
        </p:nvSpPr>
        <p:spPr>
          <a:xfrm>
            <a:off x="5822132" y="4192596"/>
            <a:ext cx="756000" cy="756000"/>
          </a:xfrm>
        </p:spPr>
        <p:txBody>
          <a:bodyPr tIns="36000">
            <a:normAutofit/>
          </a:bodyPr>
          <a:lstStyle>
            <a:lvl1pPr marL="0" indent="0" algn="ctr">
              <a:buNone/>
              <a:defRPr sz="1200"/>
            </a:lvl1pPr>
          </a:lstStyle>
          <a:p>
            <a:r>
              <a:rPr lang="en-GB" noProof="0" dirty="0"/>
              <a:t>Add Picture</a:t>
            </a:r>
          </a:p>
        </p:txBody>
      </p:sp>
      <p:sp>
        <p:nvSpPr>
          <p:cNvPr id="25" name="Picture Placeholder 7">
            <a:extLst>
              <a:ext uri="{FF2B5EF4-FFF2-40B4-BE49-F238E27FC236}">
                <a16:creationId xmlns:a16="http://schemas.microsoft.com/office/drawing/2014/main" id="{267E686C-5ACF-449E-9593-5ACAA47DFA3D}"/>
              </a:ext>
            </a:extLst>
          </p:cNvPr>
          <p:cNvSpPr>
            <a:spLocks noGrp="1"/>
          </p:cNvSpPr>
          <p:nvPr>
            <p:ph type="pic" sz="quarter" idx="29" hasCustomPrompt="1"/>
          </p:nvPr>
        </p:nvSpPr>
        <p:spPr>
          <a:xfrm>
            <a:off x="8038880" y="4192596"/>
            <a:ext cx="756000" cy="756000"/>
          </a:xfrm>
        </p:spPr>
        <p:txBody>
          <a:bodyPr tIns="36000">
            <a:normAutofit/>
          </a:bodyPr>
          <a:lstStyle>
            <a:lvl1pPr marL="0" indent="0" algn="ctr">
              <a:buNone/>
              <a:defRPr sz="1200"/>
            </a:lvl1pPr>
          </a:lstStyle>
          <a:p>
            <a:r>
              <a:rPr lang="en-GB" noProof="0" dirty="0"/>
              <a:t>Add Picture</a:t>
            </a:r>
          </a:p>
        </p:txBody>
      </p:sp>
      <p:sp>
        <p:nvSpPr>
          <p:cNvPr id="26" name="Picture Placeholder 7">
            <a:extLst>
              <a:ext uri="{FF2B5EF4-FFF2-40B4-BE49-F238E27FC236}">
                <a16:creationId xmlns:a16="http://schemas.microsoft.com/office/drawing/2014/main" id="{FA0C4BE4-6FE1-45F5-B004-07EC1644C3DC}"/>
              </a:ext>
            </a:extLst>
          </p:cNvPr>
          <p:cNvSpPr>
            <a:spLocks noGrp="1"/>
          </p:cNvSpPr>
          <p:nvPr>
            <p:ph type="pic" sz="quarter" idx="30" hasCustomPrompt="1"/>
          </p:nvPr>
        </p:nvSpPr>
        <p:spPr>
          <a:xfrm>
            <a:off x="10255628" y="4192596"/>
            <a:ext cx="756000" cy="756000"/>
          </a:xfrm>
        </p:spPr>
        <p:txBody>
          <a:bodyPr tIns="36000">
            <a:normAutofit/>
          </a:bodyPr>
          <a:lstStyle>
            <a:lvl1pPr marL="0" indent="0" algn="ctr">
              <a:buNone/>
              <a:defRPr sz="1200"/>
            </a:lvl1pPr>
          </a:lstStyle>
          <a:p>
            <a:r>
              <a:rPr lang="en-GB" noProof="0" dirty="0"/>
              <a:t>Add Picture</a:t>
            </a:r>
          </a:p>
        </p:txBody>
      </p:sp>
      <p:sp>
        <p:nvSpPr>
          <p:cNvPr id="27" name="Text Placeholder 13">
            <a:extLst>
              <a:ext uri="{FF2B5EF4-FFF2-40B4-BE49-F238E27FC236}">
                <a16:creationId xmlns:a16="http://schemas.microsoft.com/office/drawing/2014/main" id="{7FAEC669-47C3-46F0-88C0-69DFD471F67F}"/>
              </a:ext>
            </a:extLst>
          </p:cNvPr>
          <p:cNvSpPr>
            <a:spLocks noGrp="1"/>
          </p:cNvSpPr>
          <p:nvPr>
            <p:ph type="body" sz="quarter" idx="31"/>
          </p:nvPr>
        </p:nvSpPr>
        <p:spPr>
          <a:xfrm>
            <a:off x="766263" y="5207586"/>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8" name="Text Placeholder 13">
            <a:extLst>
              <a:ext uri="{FF2B5EF4-FFF2-40B4-BE49-F238E27FC236}">
                <a16:creationId xmlns:a16="http://schemas.microsoft.com/office/drawing/2014/main" id="{0AE65133-8673-41A9-AC10-729416EBE937}"/>
              </a:ext>
            </a:extLst>
          </p:cNvPr>
          <p:cNvSpPr>
            <a:spLocks noGrp="1"/>
          </p:cNvSpPr>
          <p:nvPr>
            <p:ph type="body" sz="quarter" idx="32"/>
          </p:nvPr>
        </p:nvSpPr>
        <p:spPr>
          <a:xfrm>
            <a:off x="2983012" y="5207586"/>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9" name="Text Placeholder 13">
            <a:extLst>
              <a:ext uri="{FF2B5EF4-FFF2-40B4-BE49-F238E27FC236}">
                <a16:creationId xmlns:a16="http://schemas.microsoft.com/office/drawing/2014/main" id="{B0F317FC-7C75-444C-9197-B4F6322FAA88}"/>
              </a:ext>
            </a:extLst>
          </p:cNvPr>
          <p:cNvSpPr>
            <a:spLocks noGrp="1"/>
          </p:cNvSpPr>
          <p:nvPr>
            <p:ph type="body" sz="quarter" idx="33"/>
          </p:nvPr>
        </p:nvSpPr>
        <p:spPr>
          <a:xfrm>
            <a:off x="5199759" y="5207586"/>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 name="Text Placeholder 13">
            <a:extLst>
              <a:ext uri="{FF2B5EF4-FFF2-40B4-BE49-F238E27FC236}">
                <a16:creationId xmlns:a16="http://schemas.microsoft.com/office/drawing/2014/main" id="{70EA97F0-75C3-4B04-9E6B-D40689D4EA52}"/>
              </a:ext>
            </a:extLst>
          </p:cNvPr>
          <p:cNvSpPr>
            <a:spLocks noGrp="1"/>
          </p:cNvSpPr>
          <p:nvPr>
            <p:ph type="body" sz="quarter" idx="34"/>
          </p:nvPr>
        </p:nvSpPr>
        <p:spPr>
          <a:xfrm>
            <a:off x="7416507" y="5207586"/>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1" name="Text Placeholder 13">
            <a:extLst>
              <a:ext uri="{FF2B5EF4-FFF2-40B4-BE49-F238E27FC236}">
                <a16:creationId xmlns:a16="http://schemas.microsoft.com/office/drawing/2014/main" id="{2D094E65-10B9-483E-A3B8-F79916839DB4}"/>
              </a:ext>
            </a:extLst>
          </p:cNvPr>
          <p:cNvSpPr>
            <a:spLocks noGrp="1"/>
          </p:cNvSpPr>
          <p:nvPr>
            <p:ph type="body" sz="quarter" idx="35"/>
          </p:nvPr>
        </p:nvSpPr>
        <p:spPr>
          <a:xfrm>
            <a:off x="9633255" y="5207586"/>
            <a:ext cx="2000747" cy="967971"/>
          </a:xfrm>
        </p:spPr>
        <p:txBody>
          <a:bodyPr numCol="1" spcCol="216000"/>
          <a:lstStyle>
            <a:lvl1pPr algn="ctr">
              <a:spcAft>
                <a:spcPts val="300"/>
              </a:spcAft>
              <a:defRPr b="0" i="0">
                <a:solidFill>
                  <a:schemeClr val="tx1"/>
                </a:solidFill>
              </a:defRPr>
            </a:lvl1pPr>
            <a:lvl2pPr marL="0" indent="0" algn="ctr">
              <a:spcAft>
                <a:spcPts val="300"/>
              </a:spcAft>
              <a:buNone/>
              <a:defRPr b="0" i="0">
                <a:solidFill>
                  <a:schemeClr val="tx1"/>
                </a:solidFill>
              </a:defRPr>
            </a:lvl2pPr>
            <a:lvl3pPr algn="ctr">
              <a:spcBef>
                <a:spcPts val="0"/>
              </a:spcBef>
              <a:spcAft>
                <a:spcPts val="300"/>
              </a:spcAft>
              <a:defRPr b="0" i="0">
                <a:solidFill>
                  <a:schemeClr val="tx1"/>
                </a:solidFill>
              </a:defRPr>
            </a:lvl3pPr>
            <a:lvl4pPr algn="ctr">
              <a:spcAft>
                <a:spcPts val="300"/>
              </a:spcAft>
              <a:defRPr b="0" i="0">
                <a:solidFill>
                  <a:schemeClr val="tx1"/>
                </a:solidFill>
              </a:defRPr>
            </a:lvl4pPr>
            <a:lvl5pPr algn="ctr">
              <a:spcAft>
                <a:spcPts val="300"/>
              </a:spcAft>
              <a:defRPr b="0" i="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7" name="Title 36">
            <a:extLst>
              <a:ext uri="{FF2B5EF4-FFF2-40B4-BE49-F238E27FC236}">
                <a16:creationId xmlns:a16="http://schemas.microsoft.com/office/drawing/2014/main" id="{9668526A-885B-9266-5CC8-662C873BE043}"/>
              </a:ext>
            </a:extLst>
          </p:cNvPr>
          <p:cNvSpPr>
            <a:spLocks noGrp="1"/>
          </p:cNvSpPr>
          <p:nvPr>
            <p:ph type="title"/>
          </p:nvPr>
        </p:nvSpPr>
        <p:spPr>
          <a:xfrm>
            <a:off x="766265" y="1011368"/>
            <a:ext cx="10867735" cy="583038"/>
          </a:xfrm>
        </p:spPr>
        <p:txBody>
          <a:bodyPr/>
          <a:lstStyle/>
          <a:p>
            <a:r>
              <a:rPr lang="en-US"/>
              <a:t>Click to edit Master title style</a:t>
            </a:r>
            <a:endParaRPr lang="en-GB"/>
          </a:p>
        </p:txBody>
      </p:sp>
    </p:spTree>
    <p:extLst>
      <p:ext uri="{BB962C8B-B14F-4D97-AF65-F5344CB8AC3E}">
        <p14:creationId xmlns:p14="http://schemas.microsoft.com/office/powerpoint/2010/main" val="1734971407"/>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2498">
          <p15:clr>
            <a:srgbClr val="FF96FF"/>
          </p15:clr>
        </p15:guide>
        <p15:guide id="4" orient="horz" pos="2634">
          <p15:clr>
            <a:srgbClr val="FF96FF"/>
          </p15:clr>
        </p15:guide>
        <p15:guide id="5" orient="horz" pos="3891">
          <p15:clr>
            <a:srgbClr val="FF96FF"/>
          </p15:clr>
        </p15:guide>
        <p15:guide id="6" pos="482">
          <p15:clr>
            <a:srgbClr val="FF96FF"/>
          </p15:clr>
        </p15:guide>
        <p15:guide id="7" pos="1742">
          <p15:clr>
            <a:srgbClr val="FF96FF"/>
          </p15:clr>
        </p15:guide>
        <p15:guide id="8" pos="1879">
          <p15:clr>
            <a:srgbClr val="FF96FF"/>
          </p15:clr>
        </p15:guide>
        <p15:guide id="9" pos="3139">
          <p15:clr>
            <a:srgbClr val="FF96FF"/>
          </p15:clr>
        </p15:guide>
        <p15:guide id="10" pos="3275">
          <p15:clr>
            <a:srgbClr val="FF96FF"/>
          </p15:clr>
        </p15:guide>
        <p15:guide id="11" pos="4535">
          <p15:clr>
            <a:srgbClr val="FF96FF"/>
          </p15:clr>
        </p15:guide>
        <p15:guide id="12" pos="4671">
          <p15:clr>
            <a:srgbClr val="FF96FF"/>
          </p15:clr>
        </p15:guide>
        <p15:guide id="13" pos="5932">
          <p15:clr>
            <a:srgbClr val="FF96FF"/>
          </p15:clr>
        </p15:guide>
        <p15:guide id="14" pos="6068">
          <p15:clr>
            <a:srgbClr val="FF96FF"/>
          </p15:clr>
        </p15:guide>
        <p15:guide id="15" pos="7328">
          <p15:clr>
            <a:srgbClr val="FF96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12" name="Picture Placeholder 7">
            <a:extLst>
              <a:ext uri="{FF2B5EF4-FFF2-40B4-BE49-F238E27FC236}">
                <a16:creationId xmlns:a16="http://schemas.microsoft.com/office/drawing/2014/main" id="{A9AC69FB-FFDD-464D-8632-EDC777205660}"/>
              </a:ext>
            </a:extLst>
          </p:cNvPr>
          <p:cNvSpPr>
            <a:spLocks noGrp="1"/>
          </p:cNvSpPr>
          <p:nvPr>
            <p:ph type="pic" sz="quarter" idx="14" hasCustomPrompt="1"/>
          </p:nvPr>
        </p:nvSpPr>
        <p:spPr>
          <a:xfrm>
            <a:off x="7152000" y="1"/>
            <a:ext cx="5040000" cy="6176964"/>
          </a:xfrm>
        </p:spPr>
        <p:txBody>
          <a:bodyPr tIns="252000">
            <a:normAutofit/>
          </a:bodyPr>
          <a:lstStyle>
            <a:lvl1pPr marL="0" indent="0" algn="ctr">
              <a:buNone/>
              <a:defRPr sz="1800"/>
            </a:lvl1pPr>
          </a:lstStyle>
          <a:p>
            <a:r>
              <a:rPr lang="en-GB" noProof="0" dirty="0"/>
              <a:t>Add Picture</a:t>
            </a:r>
          </a:p>
        </p:txBody>
      </p:sp>
      <p:sp>
        <p:nvSpPr>
          <p:cNvPr id="14" name="TextBox 13">
            <a:extLst>
              <a:ext uri="{FF2B5EF4-FFF2-40B4-BE49-F238E27FC236}">
                <a16:creationId xmlns:a16="http://schemas.microsoft.com/office/drawing/2014/main" id="{5E950C49-B8EE-499C-A6DA-A4B19C001169}"/>
              </a:ext>
            </a:extLst>
          </p:cNvPr>
          <p:cNvSpPr txBox="1"/>
          <p:nvPr userDrawn="1"/>
        </p:nvSpPr>
        <p:spPr>
          <a:xfrm>
            <a:off x="765175" y="1150156"/>
            <a:ext cx="1110159" cy="211203"/>
          </a:xfrm>
          <a:prstGeom prst="rect">
            <a:avLst/>
          </a:prstGeom>
          <a:solidFill>
            <a:schemeClr val="tx2"/>
          </a:solidFill>
          <a:ln>
            <a:noFill/>
          </a:ln>
        </p:spPr>
        <p:txBody>
          <a:bodyPr wrap="square" lIns="0" tIns="0" rIns="0" bIns="0" rtlCol="0" anchor="ctr" anchorCtr="0">
            <a:noAutofit/>
          </a:bodyPr>
          <a:lstStyle/>
          <a:p>
            <a:pPr algn="ctr"/>
            <a:r>
              <a:rPr lang="en-GB" sz="1000" b="1" noProof="0" dirty="0">
                <a:solidFill>
                  <a:schemeClr val="bg1"/>
                </a:solidFill>
                <a:latin typeface="Calibri" panose="020F0502020204030204" pitchFamily="34" charset="0"/>
              </a:rPr>
              <a:t>Contents Page</a:t>
            </a:r>
          </a:p>
        </p:txBody>
      </p:sp>
      <p:sp>
        <p:nvSpPr>
          <p:cNvPr id="16" name="Text Placeholder 15">
            <a:extLst>
              <a:ext uri="{FF2B5EF4-FFF2-40B4-BE49-F238E27FC236}">
                <a16:creationId xmlns:a16="http://schemas.microsoft.com/office/drawing/2014/main" id="{070C6DEB-99AF-4BD5-86CB-CA58C1AC1759}"/>
              </a:ext>
            </a:extLst>
          </p:cNvPr>
          <p:cNvSpPr>
            <a:spLocks noGrp="1"/>
          </p:cNvSpPr>
          <p:nvPr>
            <p:ph type="body" sz="quarter" idx="15"/>
          </p:nvPr>
        </p:nvSpPr>
        <p:spPr>
          <a:xfrm>
            <a:off x="765175" y="1489945"/>
            <a:ext cx="5838826" cy="4687018"/>
          </a:xfrm>
        </p:spPr>
        <p:txBody>
          <a:bodyPr/>
          <a:lstStyle>
            <a:lvl1pPr marL="180975" indent="-180975">
              <a:spcAft>
                <a:spcPts val="300"/>
              </a:spcAft>
              <a:buFont typeface="+mj-lt"/>
              <a:buAutoNum type="arabicPeriod"/>
              <a:defRPr sz="1000"/>
            </a:lvl1pPr>
            <a:lvl2pPr marL="180975" indent="-180975">
              <a:spcAft>
                <a:spcPts val="300"/>
              </a:spcAft>
              <a:buFont typeface="+mj-lt"/>
              <a:buAutoNum type="arabicPeriod"/>
              <a:defRPr sz="1000" b="0"/>
            </a:lvl2pPr>
            <a:lvl3pPr marL="180975" indent="-180975">
              <a:spcBef>
                <a:spcPts val="0"/>
              </a:spcBef>
              <a:spcAft>
                <a:spcPts val="300"/>
              </a:spcAft>
              <a:buFont typeface="+mj-lt"/>
              <a:buAutoNum type="arabicPeriod"/>
              <a:defRPr sz="1000" b="0" i="0">
                <a:solidFill>
                  <a:schemeClr val="tx1"/>
                </a:solidFill>
              </a:defRPr>
            </a:lvl3pPr>
            <a:lvl4pPr marL="180975" indent="-180975">
              <a:spcAft>
                <a:spcPts val="300"/>
              </a:spcAft>
              <a:buFont typeface="+mj-lt"/>
              <a:buAutoNum type="arabicPeriod"/>
              <a:defRPr sz="1000" b="0"/>
            </a:lvl4pPr>
            <a:lvl5pPr marL="180975" indent="-180975">
              <a:spcAft>
                <a:spcPts val="300"/>
              </a:spcAft>
              <a:buFont typeface="+mj-lt"/>
              <a:buAutoNum type="arabicPeriod"/>
              <a:defRPr sz="1000" b="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Guides" hidden="1">
            <a:extLst>
              <a:ext uri="{FF2B5EF4-FFF2-40B4-BE49-F238E27FC236}">
                <a16:creationId xmlns:a16="http://schemas.microsoft.com/office/drawing/2014/main" id="{846E6261-F546-405B-B436-4DE36FC6C710}"/>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9" name="Text Placeholder 2">
            <a:extLst>
              <a:ext uri="{FF2B5EF4-FFF2-40B4-BE49-F238E27FC236}">
                <a16:creationId xmlns:a16="http://schemas.microsoft.com/office/drawing/2014/main" id="{ACB54FDE-34B7-4AF0-8B3B-2404649A6F4C}"/>
              </a:ext>
            </a:extLst>
          </p:cNvPr>
          <p:cNvSpPr>
            <a:spLocks noGrp="1"/>
          </p:cNvSpPr>
          <p:nvPr>
            <p:ph type="body" sz="quarter" idx="49" hasCustomPrompt="1"/>
          </p:nvPr>
        </p:nvSpPr>
        <p:spPr>
          <a:xfrm>
            <a:off x="10795200" y="5852962"/>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6" name="Footer Placeholder 5">
            <a:extLst>
              <a:ext uri="{FF2B5EF4-FFF2-40B4-BE49-F238E27FC236}">
                <a16:creationId xmlns:a16="http://schemas.microsoft.com/office/drawing/2014/main" id="{BB98185D-2BFE-81F7-9DE1-A6BEE0D72E14}"/>
              </a:ext>
            </a:extLst>
          </p:cNvPr>
          <p:cNvSpPr>
            <a:spLocks noGrp="1"/>
          </p:cNvSpPr>
          <p:nvPr>
            <p:ph type="ftr" sz="quarter" idx="51"/>
          </p:nvPr>
        </p:nvSpPr>
        <p:spPr/>
        <p:txBody>
          <a:bodyPr/>
          <a:lstStyle/>
          <a:p>
            <a:r>
              <a:rPr lang="en-GB" noProof="0" dirty="0"/>
              <a:t>watermangroup.com</a:t>
            </a:r>
          </a:p>
        </p:txBody>
      </p:sp>
      <p:sp>
        <p:nvSpPr>
          <p:cNvPr id="7" name="Slide Number Placeholder 6">
            <a:extLst>
              <a:ext uri="{FF2B5EF4-FFF2-40B4-BE49-F238E27FC236}">
                <a16:creationId xmlns:a16="http://schemas.microsoft.com/office/drawing/2014/main" id="{07613251-B0CB-21E3-84C9-BCF4BBE728D8}"/>
              </a:ext>
            </a:extLst>
          </p:cNvPr>
          <p:cNvSpPr>
            <a:spLocks noGrp="1"/>
          </p:cNvSpPr>
          <p:nvPr>
            <p:ph type="sldNum" sz="quarter" idx="52"/>
          </p:nvPr>
        </p:nvSpPr>
        <p:spPr/>
        <p:txBody>
          <a:bodyPr/>
          <a:lstStyle/>
          <a:p>
            <a:fld id="{65025F82-B164-4145-8AB7-D1FD961D29B7}" type="slidenum">
              <a:rPr lang="en-GB" noProof="0" smtClean="0"/>
              <a:pPr/>
              <a:t>‹#›</a:t>
            </a:fld>
            <a:endParaRPr lang="en-GB" noProof="0" dirty="0"/>
          </a:p>
        </p:txBody>
      </p:sp>
    </p:spTree>
    <p:extLst>
      <p:ext uri="{BB962C8B-B14F-4D97-AF65-F5344CB8AC3E}">
        <p14:creationId xmlns:p14="http://schemas.microsoft.com/office/powerpoint/2010/main" val="1309217055"/>
      </p:ext>
    </p:extLst>
  </p:cSld>
  <p:clrMapOvr>
    <a:masterClrMapping/>
  </p:clrMapOvr>
  <p:extLst>
    <p:ext uri="{DCECCB84-F9BA-43D5-87BE-67443E8EF086}">
      <p15:sldGuideLst xmlns:p15="http://schemas.microsoft.com/office/powerpoint/2012/main">
        <p15:guide id="1" orient="horz" pos="875">
          <p15:clr>
            <a:srgbClr val="8F8F8F"/>
          </p15:clr>
        </p15:guide>
        <p15:guide id="2" orient="horz" pos="1230">
          <p15:clr>
            <a:srgbClr val="FF96FF"/>
          </p15:clr>
        </p15:guide>
        <p15:guide id="3" orient="horz" pos="3891">
          <p15:clr>
            <a:srgbClr val="FF96FF"/>
          </p15:clr>
        </p15:guide>
        <p15:guide id="4" orient="horz" pos="3240">
          <p15:clr>
            <a:srgbClr val="8F8F8F"/>
          </p15:clr>
        </p15:guide>
        <p15:guide id="5" orient="horz" pos="3920">
          <p15:clr>
            <a:srgbClr val="8F8F8F"/>
          </p15:clr>
        </p15:guide>
        <p15:guide id="6" pos="482">
          <p15:clr>
            <a:srgbClr val="FF96FF"/>
          </p15:clr>
        </p15:guide>
        <p15:guide id="7" pos="7328">
          <p15:clr>
            <a:srgbClr val="FF96FF"/>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ject Experienc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3" y="1389063"/>
            <a:ext cx="3301738" cy="583038"/>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Slide Number Placeholder 9">
            <a:extLst>
              <a:ext uri="{FF2B5EF4-FFF2-40B4-BE49-F238E27FC236}">
                <a16:creationId xmlns:a16="http://schemas.microsoft.com/office/drawing/2014/main" id="{49396283-FCE5-4C8F-B383-3397A29B82DF}"/>
              </a:ext>
            </a:extLst>
          </p:cNvPr>
          <p:cNvSpPr>
            <a:spLocks noGrp="1"/>
          </p:cNvSpPr>
          <p:nvPr>
            <p:ph type="sldNum" sz="quarter" idx="17"/>
          </p:nvPr>
        </p:nvSpPr>
        <p:spPr/>
        <p:txBody>
          <a:bodyPr/>
          <a:lstStyle/>
          <a:p>
            <a:fld id="{65025F82-B164-4145-8AB7-D1FD961D29B7}" type="slidenum">
              <a:rPr lang="en-GB" noProof="0" smtClean="0"/>
              <a:pPr/>
              <a:t>‹#›</a:t>
            </a:fld>
            <a:endParaRPr lang="en-GB" noProof="0" dirty="0"/>
          </a:p>
        </p:txBody>
      </p:sp>
      <p:sp>
        <p:nvSpPr>
          <p:cNvPr id="11" name="Picture Placeholder 7">
            <a:extLst>
              <a:ext uri="{FF2B5EF4-FFF2-40B4-BE49-F238E27FC236}">
                <a16:creationId xmlns:a16="http://schemas.microsoft.com/office/drawing/2014/main" id="{F53EC74C-8D3C-4ED4-98B3-4CE2A437E0D8}"/>
              </a:ext>
            </a:extLst>
          </p:cNvPr>
          <p:cNvSpPr>
            <a:spLocks noGrp="1"/>
          </p:cNvSpPr>
          <p:nvPr>
            <p:ph type="pic" sz="quarter" idx="14" hasCustomPrompt="1"/>
          </p:nvPr>
        </p:nvSpPr>
        <p:spPr>
          <a:xfrm>
            <a:off x="760856" y="2143264"/>
            <a:ext cx="3307144" cy="4714736"/>
          </a:xfrm>
        </p:spPr>
        <p:txBody>
          <a:bodyPr tIns="252000">
            <a:normAutofit/>
          </a:bodyPr>
          <a:lstStyle>
            <a:lvl1pPr marL="0" indent="0" algn="ctr">
              <a:buNone/>
              <a:defRPr sz="1800"/>
            </a:lvl1pPr>
          </a:lstStyle>
          <a:p>
            <a:r>
              <a:rPr lang="en-GB" noProof="0" dirty="0"/>
              <a:t>Add Picture</a:t>
            </a:r>
          </a:p>
        </p:txBody>
      </p:sp>
      <p:sp>
        <p:nvSpPr>
          <p:cNvPr id="16" name="Picture Placeholder 7">
            <a:extLst>
              <a:ext uri="{FF2B5EF4-FFF2-40B4-BE49-F238E27FC236}">
                <a16:creationId xmlns:a16="http://schemas.microsoft.com/office/drawing/2014/main" id="{4E198373-1472-4B9D-8904-94839897AA84}"/>
              </a:ext>
            </a:extLst>
          </p:cNvPr>
          <p:cNvSpPr>
            <a:spLocks noGrp="1"/>
          </p:cNvSpPr>
          <p:nvPr>
            <p:ph type="pic" sz="quarter" idx="18" hasCustomPrompt="1"/>
          </p:nvPr>
        </p:nvSpPr>
        <p:spPr>
          <a:xfrm>
            <a:off x="4464000" y="0"/>
            <a:ext cx="2664000" cy="3736525"/>
          </a:xfrm>
        </p:spPr>
        <p:txBody>
          <a:bodyPr tIns="252000">
            <a:normAutofit/>
          </a:bodyPr>
          <a:lstStyle>
            <a:lvl1pPr marL="0" indent="0" algn="ctr">
              <a:buNone/>
              <a:defRPr sz="1800"/>
            </a:lvl1pPr>
          </a:lstStyle>
          <a:p>
            <a:r>
              <a:rPr lang="en-GB" noProof="0" dirty="0"/>
              <a:t>Add Picture</a:t>
            </a:r>
          </a:p>
        </p:txBody>
      </p:sp>
      <p:sp>
        <p:nvSpPr>
          <p:cNvPr id="19" name="Picture Placeholder 7">
            <a:extLst>
              <a:ext uri="{FF2B5EF4-FFF2-40B4-BE49-F238E27FC236}">
                <a16:creationId xmlns:a16="http://schemas.microsoft.com/office/drawing/2014/main" id="{C1DFF8A5-8D8C-44A9-A186-46CDCE2075ED}"/>
              </a:ext>
            </a:extLst>
          </p:cNvPr>
          <p:cNvSpPr>
            <a:spLocks noGrp="1"/>
          </p:cNvSpPr>
          <p:nvPr>
            <p:ph type="pic" sz="quarter" idx="19" hasCustomPrompt="1"/>
          </p:nvPr>
        </p:nvSpPr>
        <p:spPr>
          <a:xfrm>
            <a:off x="7439999" y="496525"/>
            <a:ext cx="4392000" cy="3096000"/>
          </a:xfrm>
        </p:spPr>
        <p:txBody>
          <a:bodyPr tIns="252000">
            <a:normAutofit/>
          </a:bodyPr>
          <a:lstStyle>
            <a:lvl1pPr marL="0" indent="0" algn="ctr">
              <a:buNone/>
              <a:defRPr sz="1800"/>
            </a:lvl1pPr>
          </a:lstStyle>
          <a:p>
            <a:r>
              <a:rPr lang="en-GB" noProof="0" dirty="0"/>
              <a:t>Add Picture</a:t>
            </a:r>
          </a:p>
        </p:txBody>
      </p:sp>
      <p:sp>
        <p:nvSpPr>
          <p:cNvPr id="20" name="Picture Placeholder 7">
            <a:extLst>
              <a:ext uri="{FF2B5EF4-FFF2-40B4-BE49-F238E27FC236}">
                <a16:creationId xmlns:a16="http://schemas.microsoft.com/office/drawing/2014/main" id="{35F2F4F9-8C45-4052-93F0-0C3440EA02FD}"/>
              </a:ext>
            </a:extLst>
          </p:cNvPr>
          <p:cNvSpPr>
            <a:spLocks noGrp="1"/>
          </p:cNvSpPr>
          <p:nvPr>
            <p:ph type="pic" sz="quarter" idx="20" hasCustomPrompt="1"/>
          </p:nvPr>
        </p:nvSpPr>
        <p:spPr>
          <a:xfrm>
            <a:off x="9815999" y="3822438"/>
            <a:ext cx="2016000" cy="2448000"/>
          </a:xfrm>
        </p:spPr>
        <p:txBody>
          <a:bodyPr tIns="252000">
            <a:normAutofit/>
          </a:bodyPr>
          <a:lstStyle>
            <a:lvl1pPr marL="0" indent="0" algn="ctr">
              <a:buNone/>
              <a:defRPr sz="1800"/>
            </a:lvl1pPr>
          </a:lstStyle>
          <a:p>
            <a:r>
              <a:rPr lang="en-GB" noProof="0" dirty="0"/>
              <a:t>Add Picture</a:t>
            </a:r>
          </a:p>
        </p:txBody>
      </p:sp>
      <p:sp>
        <p:nvSpPr>
          <p:cNvPr id="22" name="Text Placeholder 13">
            <a:extLst>
              <a:ext uri="{FF2B5EF4-FFF2-40B4-BE49-F238E27FC236}">
                <a16:creationId xmlns:a16="http://schemas.microsoft.com/office/drawing/2014/main" id="{82A51CEA-EF33-4334-ABB3-BD2F830124AE}"/>
              </a:ext>
            </a:extLst>
          </p:cNvPr>
          <p:cNvSpPr>
            <a:spLocks noGrp="1"/>
          </p:cNvSpPr>
          <p:nvPr>
            <p:ph type="body" sz="quarter" idx="27" hasCustomPrompt="1"/>
          </p:nvPr>
        </p:nvSpPr>
        <p:spPr>
          <a:xfrm>
            <a:off x="4459839" y="604736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3" name="Text Placeholder 13">
            <a:extLst>
              <a:ext uri="{FF2B5EF4-FFF2-40B4-BE49-F238E27FC236}">
                <a16:creationId xmlns:a16="http://schemas.microsoft.com/office/drawing/2014/main" id="{8A99CF79-7FF6-4E58-966A-9FAD49A11BA5}"/>
              </a:ext>
            </a:extLst>
          </p:cNvPr>
          <p:cNvSpPr>
            <a:spLocks noGrp="1"/>
          </p:cNvSpPr>
          <p:nvPr>
            <p:ph type="body" sz="quarter" idx="28" hasCustomPrompt="1"/>
          </p:nvPr>
        </p:nvSpPr>
        <p:spPr>
          <a:xfrm>
            <a:off x="4843324" y="5908964"/>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4" name="Text Placeholder 13">
            <a:extLst>
              <a:ext uri="{FF2B5EF4-FFF2-40B4-BE49-F238E27FC236}">
                <a16:creationId xmlns:a16="http://schemas.microsoft.com/office/drawing/2014/main" id="{56943E53-A626-4E7D-BF29-E41C55AD6BAB}"/>
              </a:ext>
            </a:extLst>
          </p:cNvPr>
          <p:cNvSpPr>
            <a:spLocks noGrp="1"/>
          </p:cNvSpPr>
          <p:nvPr>
            <p:ph type="body" sz="quarter" idx="31" hasCustomPrompt="1"/>
          </p:nvPr>
        </p:nvSpPr>
        <p:spPr>
          <a:xfrm>
            <a:off x="5007076" y="6047363"/>
            <a:ext cx="1684815"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25" name="Text Placeholder 13">
            <a:extLst>
              <a:ext uri="{FF2B5EF4-FFF2-40B4-BE49-F238E27FC236}">
                <a16:creationId xmlns:a16="http://schemas.microsoft.com/office/drawing/2014/main" id="{D8C30F20-0436-4340-B788-E74F97FE3C30}"/>
              </a:ext>
            </a:extLst>
          </p:cNvPr>
          <p:cNvSpPr>
            <a:spLocks noGrp="1"/>
          </p:cNvSpPr>
          <p:nvPr>
            <p:ph type="body" sz="quarter" idx="32" hasCustomPrompt="1"/>
          </p:nvPr>
        </p:nvSpPr>
        <p:spPr>
          <a:xfrm>
            <a:off x="4459891" y="5677159"/>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27" name="Text Placeholder 13">
            <a:extLst>
              <a:ext uri="{FF2B5EF4-FFF2-40B4-BE49-F238E27FC236}">
                <a16:creationId xmlns:a16="http://schemas.microsoft.com/office/drawing/2014/main" id="{29786F29-F3BA-4CF4-85D9-D97072939F95}"/>
              </a:ext>
            </a:extLst>
          </p:cNvPr>
          <p:cNvSpPr>
            <a:spLocks noGrp="1"/>
          </p:cNvSpPr>
          <p:nvPr>
            <p:ph type="body" sz="quarter" idx="34" hasCustomPrompt="1"/>
          </p:nvPr>
        </p:nvSpPr>
        <p:spPr>
          <a:xfrm>
            <a:off x="4459839" y="428253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8" name="Text Placeholder 13">
            <a:extLst>
              <a:ext uri="{FF2B5EF4-FFF2-40B4-BE49-F238E27FC236}">
                <a16:creationId xmlns:a16="http://schemas.microsoft.com/office/drawing/2014/main" id="{322A65AF-5B47-4640-A7D7-F998FCBBF17E}"/>
              </a:ext>
            </a:extLst>
          </p:cNvPr>
          <p:cNvSpPr>
            <a:spLocks noGrp="1"/>
          </p:cNvSpPr>
          <p:nvPr>
            <p:ph type="body" sz="quarter" idx="35" hasCustomPrompt="1"/>
          </p:nvPr>
        </p:nvSpPr>
        <p:spPr>
          <a:xfrm>
            <a:off x="4843324" y="4144134"/>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9" name="Text Placeholder 13">
            <a:extLst>
              <a:ext uri="{FF2B5EF4-FFF2-40B4-BE49-F238E27FC236}">
                <a16:creationId xmlns:a16="http://schemas.microsoft.com/office/drawing/2014/main" id="{90F6A227-7BFD-493A-9937-943F52801DD3}"/>
              </a:ext>
            </a:extLst>
          </p:cNvPr>
          <p:cNvSpPr>
            <a:spLocks noGrp="1"/>
          </p:cNvSpPr>
          <p:nvPr>
            <p:ph type="body" sz="quarter" idx="36" hasCustomPrompt="1"/>
          </p:nvPr>
        </p:nvSpPr>
        <p:spPr>
          <a:xfrm>
            <a:off x="5007076" y="4282533"/>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30" name="Text Placeholder 13">
            <a:extLst>
              <a:ext uri="{FF2B5EF4-FFF2-40B4-BE49-F238E27FC236}">
                <a16:creationId xmlns:a16="http://schemas.microsoft.com/office/drawing/2014/main" id="{3A27CA5E-DB17-4A48-B9DC-B150F07E6093}"/>
              </a:ext>
            </a:extLst>
          </p:cNvPr>
          <p:cNvSpPr>
            <a:spLocks noGrp="1"/>
          </p:cNvSpPr>
          <p:nvPr>
            <p:ph type="body" sz="quarter" idx="37" hasCustomPrompt="1"/>
          </p:nvPr>
        </p:nvSpPr>
        <p:spPr>
          <a:xfrm>
            <a:off x="4459891" y="3912329"/>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2" name="Text Placeholder 13">
            <a:extLst>
              <a:ext uri="{FF2B5EF4-FFF2-40B4-BE49-F238E27FC236}">
                <a16:creationId xmlns:a16="http://schemas.microsoft.com/office/drawing/2014/main" id="{AFDAC29E-41F1-4C53-9244-94C4F82DCEC7}"/>
              </a:ext>
            </a:extLst>
          </p:cNvPr>
          <p:cNvSpPr>
            <a:spLocks noGrp="1"/>
          </p:cNvSpPr>
          <p:nvPr>
            <p:ph type="body" sz="quarter" idx="39" hasCustomPrompt="1"/>
          </p:nvPr>
        </p:nvSpPr>
        <p:spPr>
          <a:xfrm>
            <a:off x="7429736" y="4192533"/>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3" name="Text Placeholder 13">
            <a:extLst>
              <a:ext uri="{FF2B5EF4-FFF2-40B4-BE49-F238E27FC236}">
                <a16:creationId xmlns:a16="http://schemas.microsoft.com/office/drawing/2014/main" id="{BE6570F4-F173-4F6D-AEF6-11512A6CFB78}"/>
              </a:ext>
            </a:extLst>
          </p:cNvPr>
          <p:cNvSpPr>
            <a:spLocks noGrp="1"/>
          </p:cNvSpPr>
          <p:nvPr>
            <p:ph type="body" sz="quarter" idx="40" hasCustomPrompt="1"/>
          </p:nvPr>
        </p:nvSpPr>
        <p:spPr>
          <a:xfrm>
            <a:off x="7813221" y="4054134"/>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4" name="Text Placeholder 13">
            <a:extLst>
              <a:ext uri="{FF2B5EF4-FFF2-40B4-BE49-F238E27FC236}">
                <a16:creationId xmlns:a16="http://schemas.microsoft.com/office/drawing/2014/main" id="{CF129084-37D3-4617-9228-E0AB2EF6241A}"/>
              </a:ext>
            </a:extLst>
          </p:cNvPr>
          <p:cNvSpPr>
            <a:spLocks noGrp="1"/>
          </p:cNvSpPr>
          <p:nvPr>
            <p:ph type="body" sz="quarter" idx="41" hasCustomPrompt="1"/>
          </p:nvPr>
        </p:nvSpPr>
        <p:spPr>
          <a:xfrm>
            <a:off x="7976973" y="4192533"/>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35" name="Text Placeholder 13">
            <a:extLst>
              <a:ext uri="{FF2B5EF4-FFF2-40B4-BE49-F238E27FC236}">
                <a16:creationId xmlns:a16="http://schemas.microsoft.com/office/drawing/2014/main" id="{C8E4048E-C32C-46D8-A3F0-7EFBEA126AA8}"/>
              </a:ext>
            </a:extLst>
          </p:cNvPr>
          <p:cNvSpPr>
            <a:spLocks noGrp="1"/>
          </p:cNvSpPr>
          <p:nvPr>
            <p:ph type="body" sz="quarter" idx="42" hasCustomPrompt="1"/>
          </p:nvPr>
        </p:nvSpPr>
        <p:spPr>
          <a:xfrm>
            <a:off x="7429788" y="3822329"/>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7" name="Text Placeholder 13">
            <a:extLst>
              <a:ext uri="{FF2B5EF4-FFF2-40B4-BE49-F238E27FC236}">
                <a16:creationId xmlns:a16="http://schemas.microsoft.com/office/drawing/2014/main" id="{141831D5-2823-4866-ADD3-759BE2B49432}"/>
              </a:ext>
            </a:extLst>
          </p:cNvPr>
          <p:cNvSpPr>
            <a:spLocks noGrp="1"/>
          </p:cNvSpPr>
          <p:nvPr>
            <p:ph type="body" sz="quarter" idx="44" hasCustomPrompt="1"/>
          </p:nvPr>
        </p:nvSpPr>
        <p:spPr>
          <a:xfrm>
            <a:off x="7429736" y="6047250"/>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8" name="Text Placeholder 13">
            <a:extLst>
              <a:ext uri="{FF2B5EF4-FFF2-40B4-BE49-F238E27FC236}">
                <a16:creationId xmlns:a16="http://schemas.microsoft.com/office/drawing/2014/main" id="{94C6893D-F58C-470C-9629-EE84342AC6E0}"/>
              </a:ext>
            </a:extLst>
          </p:cNvPr>
          <p:cNvSpPr>
            <a:spLocks noGrp="1"/>
          </p:cNvSpPr>
          <p:nvPr>
            <p:ph type="body" sz="quarter" idx="45" hasCustomPrompt="1"/>
          </p:nvPr>
        </p:nvSpPr>
        <p:spPr>
          <a:xfrm>
            <a:off x="7813221" y="5908851"/>
            <a:ext cx="1848567"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9" name="Text Placeholder 13">
            <a:extLst>
              <a:ext uri="{FF2B5EF4-FFF2-40B4-BE49-F238E27FC236}">
                <a16:creationId xmlns:a16="http://schemas.microsoft.com/office/drawing/2014/main" id="{578196FD-9DBE-4889-8791-6870DE0506E6}"/>
              </a:ext>
            </a:extLst>
          </p:cNvPr>
          <p:cNvSpPr>
            <a:spLocks noGrp="1"/>
          </p:cNvSpPr>
          <p:nvPr>
            <p:ph type="body" sz="quarter" idx="46" hasCustomPrompt="1"/>
          </p:nvPr>
        </p:nvSpPr>
        <p:spPr>
          <a:xfrm>
            <a:off x="7976973" y="6047250"/>
            <a:ext cx="1684815"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40" name="Text Placeholder 13">
            <a:extLst>
              <a:ext uri="{FF2B5EF4-FFF2-40B4-BE49-F238E27FC236}">
                <a16:creationId xmlns:a16="http://schemas.microsoft.com/office/drawing/2014/main" id="{94CEDBEE-0C37-4C0B-8B26-688828E0AB7F}"/>
              </a:ext>
            </a:extLst>
          </p:cNvPr>
          <p:cNvSpPr>
            <a:spLocks noGrp="1"/>
          </p:cNvSpPr>
          <p:nvPr>
            <p:ph type="body" sz="quarter" idx="47" hasCustomPrompt="1"/>
          </p:nvPr>
        </p:nvSpPr>
        <p:spPr>
          <a:xfrm>
            <a:off x="7429788" y="5677046"/>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41" name="Text Placeholder 2">
            <a:extLst>
              <a:ext uri="{FF2B5EF4-FFF2-40B4-BE49-F238E27FC236}">
                <a16:creationId xmlns:a16="http://schemas.microsoft.com/office/drawing/2014/main" id="{71F37454-0AE9-460E-BBF3-D37903843F48}"/>
              </a:ext>
            </a:extLst>
          </p:cNvPr>
          <p:cNvSpPr>
            <a:spLocks noGrp="1"/>
          </p:cNvSpPr>
          <p:nvPr>
            <p:ph type="body" sz="quarter" idx="51" hasCustomPrompt="1"/>
          </p:nvPr>
        </p:nvSpPr>
        <p:spPr>
          <a:xfrm>
            <a:off x="10435199" y="3268082"/>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44" name="Text Placeholder 2">
            <a:extLst>
              <a:ext uri="{FF2B5EF4-FFF2-40B4-BE49-F238E27FC236}">
                <a16:creationId xmlns:a16="http://schemas.microsoft.com/office/drawing/2014/main" id="{52C8FD2A-F493-47DF-9CE9-86950800DBAD}"/>
              </a:ext>
            </a:extLst>
          </p:cNvPr>
          <p:cNvSpPr>
            <a:spLocks noGrp="1"/>
          </p:cNvSpPr>
          <p:nvPr>
            <p:ph type="body" sz="quarter" idx="52" hasCustomPrompt="1"/>
          </p:nvPr>
        </p:nvSpPr>
        <p:spPr>
          <a:xfrm>
            <a:off x="10435199" y="5946438"/>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46" name="Text Placeholder 2">
            <a:extLst>
              <a:ext uri="{FF2B5EF4-FFF2-40B4-BE49-F238E27FC236}">
                <a16:creationId xmlns:a16="http://schemas.microsoft.com/office/drawing/2014/main" id="{1737DF83-E22F-439F-8D2C-A0D99E7F8177}"/>
              </a:ext>
            </a:extLst>
          </p:cNvPr>
          <p:cNvSpPr>
            <a:spLocks noGrp="1"/>
          </p:cNvSpPr>
          <p:nvPr>
            <p:ph type="body" sz="quarter" idx="53" hasCustomPrompt="1"/>
          </p:nvPr>
        </p:nvSpPr>
        <p:spPr>
          <a:xfrm>
            <a:off x="5731200" y="341968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48" name="Text Placeholder 2">
            <a:extLst>
              <a:ext uri="{FF2B5EF4-FFF2-40B4-BE49-F238E27FC236}">
                <a16:creationId xmlns:a16="http://schemas.microsoft.com/office/drawing/2014/main" id="{7129BBEB-57DF-4B42-9506-A4DD865ECA93}"/>
              </a:ext>
            </a:extLst>
          </p:cNvPr>
          <p:cNvSpPr>
            <a:spLocks noGrp="1"/>
          </p:cNvSpPr>
          <p:nvPr>
            <p:ph type="body" sz="quarter" idx="54" hasCustomPrompt="1"/>
          </p:nvPr>
        </p:nvSpPr>
        <p:spPr>
          <a:xfrm>
            <a:off x="2671200"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50" name="Text Placeholder 13">
            <a:extLst>
              <a:ext uri="{FF2B5EF4-FFF2-40B4-BE49-F238E27FC236}">
                <a16:creationId xmlns:a16="http://schemas.microsoft.com/office/drawing/2014/main" id="{41FE1BE2-A2D2-4DB9-AC26-5C44777889EE}"/>
              </a:ext>
            </a:extLst>
          </p:cNvPr>
          <p:cNvSpPr>
            <a:spLocks noGrp="1"/>
          </p:cNvSpPr>
          <p:nvPr>
            <p:ph type="body" sz="quarter" idx="56" hasCustomPrompt="1"/>
          </p:nvPr>
        </p:nvSpPr>
        <p:spPr>
          <a:xfrm>
            <a:off x="7429788" y="4054134"/>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51" name="Text Placeholder 13">
            <a:extLst>
              <a:ext uri="{FF2B5EF4-FFF2-40B4-BE49-F238E27FC236}">
                <a16:creationId xmlns:a16="http://schemas.microsoft.com/office/drawing/2014/main" id="{B21D6A22-8014-4AED-8857-434D080B8264}"/>
              </a:ext>
            </a:extLst>
          </p:cNvPr>
          <p:cNvSpPr>
            <a:spLocks noGrp="1"/>
          </p:cNvSpPr>
          <p:nvPr>
            <p:ph type="body" sz="quarter" idx="57" hasCustomPrompt="1"/>
          </p:nvPr>
        </p:nvSpPr>
        <p:spPr>
          <a:xfrm>
            <a:off x="7429788" y="5908851"/>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52" name="Text Placeholder 13">
            <a:extLst>
              <a:ext uri="{FF2B5EF4-FFF2-40B4-BE49-F238E27FC236}">
                <a16:creationId xmlns:a16="http://schemas.microsoft.com/office/drawing/2014/main" id="{A8B3518F-F35A-4F27-9FF9-58968839B319}"/>
              </a:ext>
            </a:extLst>
          </p:cNvPr>
          <p:cNvSpPr>
            <a:spLocks noGrp="1"/>
          </p:cNvSpPr>
          <p:nvPr>
            <p:ph type="body" sz="quarter" idx="58" hasCustomPrompt="1"/>
          </p:nvPr>
        </p:nvSpPr>
        <p:spPr>
          <a:xfrm>
            <a:off x="4459891" y="5908964"/>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53" name="Text Placeholder 13">
            <a:extLst>
              <a:ext uri="{FF2B5EF4-FFF2-40B4-BE49-F238E27FC236}">
                <a16:creationId xmlns:a16="http://schemas.microsoft.com/office/drawing/2014/main" id="{2AB96473-60F3-4169-94D5-85815F9A82B0}"/>
              </a:ext>
            </a:extLst>
          </p:cNvPr>
          <p:cNvSpPr>
            <a:spLocks noGrp="1"/>
          </p:cNvSpPr>
          <p:nvPr>
            <p:ph type="body" sz="quarter" idx="59" hasCustomPrompt="1"/>
          </p:nvPr>
        </p:nvSpPr>
        <p:spPr>
          <a:xfrm>
            <a:off x="4459891" y="4144134"/>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6" name="Footer Placeholder 5">
            <a:extLst>
              <a:ext uri="{FF2B5EF4-FFF2-40B4-BE49-F238E27FC236}">
                <a16:creationId xmlns:a16="http://schemas.microsoft.com/office/drawing/2014/main" id="{7422C84E-0AA0-0858-3B8D-E41747978C6E}"/>
              </a:ext>
            </a:extLst>
          </p:cNvPr>
          <p:cNvSpPr>
            <a:spLocks noGrp="1"/>
          </p:cNvSpPr>
          <p:nvPr>
            <p:ph type="ftr" sz="quarter" idx="61"/>
          </p:nvPr>
        </p:nvSpPr>
        <p:spPr/>
        <p:txBody>
          <a:bodyPr/>
          <a:lstStyle/>
          <a:p>
            <a:r>
              <a:rPr lang="en-GB" noProof="0" dirty="0"/>
              <a:t>watermangroup.com</a:t>
            </a:r>
          </a:p>
        </p:txBody>
      </p:sp>
    </p:spTree>
    <p:extLst>
      <p:ext uri="{BB962C8B-B14F-4D97-AF65-F5344CB8AC3E}">
        <p14:creationId xmlns:p14="http://schemas.microsoft.com/office/powerpoint/2010/main" val="2720091200"/>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30">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ject Experienc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1" y="1388637"/>
            <a:ext cx="5628839" cy="576000"/>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Slide Number Placeholder 9">
            <a:extLst>
              <a:ext uri="{FF2B5EF4-FFF2-40B4-BE49-F238E27FC236}">
                <a16:creationId xmlns:a16="http://schemas.microsoft.com/office/drawing/2014/main" id="{49396283-FCE5-4C8F-B383-3397A29B82DF}"/>
              </a:ext>
            </a:extLst>
          </p:cNvPr>
          <p:cNvSpPr>
            <a:spLocks noGrp="1"/>
          </p:cNvSpPr>
          <p:nvPr>
            <p:ph type="sldNum" sz="quarter" idx="17"/>
          </p:nvPr>
        </p:nvSpPr>
        <p:spPr/>
        <p:txBody>
          <a:bodyPr/>
          <a:lstStyle/>
          <a:p>
            <a:fld id="{65025F82-B164-4145-8AB7-D1FD961D29B7}" type="slidenum">
              <a:rPr lang="en-GB" noProof="0" smtClean="0"/>
              <a:pPr/>
              <a:t>‹#›</a:t>
            </a:fld>
            <a:endParaRPr lang="en-GB" noProof="0" dirty="0"/>
          </a:p>
        </p:txBody>
      </p:sp>
      <p:sp>
        <p:nvSpPr>
          <p:cNvPr id="16" name="Picture Placeholder 7">
            <a:extLst>
              <a:ext uri="{FF2B5EF4-FFF2-40B4-BE49-F238E27FC236}">
                <a16:creationId xmlns:a16="http://schemas.microsoft.com/office/drawing/2014/main" id="{4E198373-1472-4B9D-8904-94839897AA84}"/>
              </a:ext>
            </a:extLst>
          </p:cNvPr>
          <p:cNvSpPr>
            <a:spLocks noGrp="1"/>
          </p:cNvSpPr>
          <p:nvPr>
            <p:ph type="pic" sz="quarter" idx="18" hasCustomPrompt="1"/>
          </p:nvPr>
        </p:nvSpPr>
        <p:spPr>
          <a:xfrm>
            <a:off x="761664" y="2058112"/>
            <a:ext cx="3738336" cy="2124000"/>
          </a:xfrm>
        </p:spPr>
        <p:txBody>
          <a:bodyPr tIns="252000">
            <a:normAutofit/>
          </a:bodyPr>
          <a:lstStyle>
            <a:lvl1pPr marL="0" indent="0" algn="ctr">
              <a:buNone/>
              <a:defRPr sz="1800"/>
            </a:lvl1pPr>
          </a:lstStyle>
          <a:p>
            <a:r>
              <a:rPr lang="en-GB" noProof="0" dirty="0"/>
              <a:t>Add Picture</a:t>
            </a:r>
          </a:p>
        </p:txBody>
      </p:sp>
      <p:sp>
        <p:nvSpPr>
          <p:cNvPr id="19" name="Picture Placeholder 7">
            <a:extLst>
              <a:ext uri="{FF2B5EF4-FFF2-40B4-BE49-F238E27FC236}">
                <a16:creationId xmlns:a16="http://schemas.microsoft.com/office/drawing/2014/main" id="{C1DFF8A5-8D8C-44A9-A186-46CDCE2075ED}"/>
              </a:ext>
            </a:extLst>
          </p:cNvPr>
          <p:cNvSpPr>
            <a:spLocks noGrp="1"/>
          </p:cNvSpPr>
          <p:nvPr>
            <p:ph type="pic" sz="quarter" idx="19" hasCustomPrompt="1"/>
          </p:nvPr>
        </p:nvSpPr>
        <p:spPr>
          <a:xfrm>
            <a:off x="8376000" y="0"/>
            <a:ext cx="3816000" cy="4564525"/>
          </a:xfrm>
        </p:spPr>
        <p:txBody>
          <a:bodyPr tIns="252000">
            <a:normAutofit/>
          </a:bodyPr>
          <a:lstStyle>
            <a:lvl1pPr marL="0" indent="0" algn="ctr">
              <a:buNone/>
              <a:defRPr sz="1800"/>
            </a:lvl1pPr>
          </a:lstStyle>
          <a:p>
            <a:r>
              <a:rPr lang="en-GB" noProof="0" dirty="0"/>
              <a:t>Add Picture</a:t>
            </a:r>
          </a:p>
        </p:txBody>
      </p:sp>
      <p:sp>
        <p:nvSpPr>
          <p:cNvPr id="20" name="Picture Placeholder 7">
            <a:extLst>
              <a:ext uri="{FF2B5EF4-FFF2-40B4-BE49-F238E27FC236}">
                <a16:creationId xmlns:a16="http://schemas.microsoft.com/office/drawing/2014/main" id="{35F2F4F9-8C45-4052-93F0-0C3440EA02FD}"/>
              </a:ext>
            </a:extLst>
          </p:cNvPr>
          <p:cNvSpPr>
            <a:spLocks noGrp="1"/>
          </p:cNvSpPr>
          <p:nvPr>
            <p:ph type="pic" sz="quarter" idx="20" hasCustomPrompt="1"/>
          </p:nvPr>
        </p:nvSpPr>
        <p:spPr>
          <a:xfrm>
            <a:off x="5222867" y="3870000"/>
            <a:ext cx="2808000" cy="2988000"/>
          </a:xfrm>
        </p:spPr>
        <p:txBody>
          <a:bodyPr tIns="252000">
            <a:normAutofit/>
          </a:bodyPr>
          <a:lstStyle>
            <a:lvl1pPr marL="0" indent="0" algn="ctr">
              <a:buNone/>
              <a:defRPr sz="1800"/>
            </a:lvl1pPr>
          </a:lstStyle>
          <a:p>
            <a:r>
              <a:rPr lang="en-GB" noProof="0" dirty="0"/>
              <a:t>Add Picture</a:t>
            </a:r>
          </a:p>
        </p:txBody>
      </p:sp>
      <p:sp>
        <p:nvSpPr>
          <p:cNvPr id="22" name="Text Placeholder 13">
            <a:extLst>
              <a:ext uri="{FF2B5EF4-FFF2-40B4-BE49-F238E27FC236}">
                <a16:creationId xmlns:a16="http://schemas.microsoft.com/office/drawing/2014/main" id="{82A51CEA-EF33-4334-ABB3-BD2F830124AE}"/>
              </a:ext>
            </a:extLst>
          </p:cNvPr>
          <p:cNvSpPr>
            <a:spLocks noGrp="1"/>
          </p:cNvSpPr>
          <p:nvPr>
            <p:ph type="body" sz="quarter" idx="27" hasCustomPrompt="1"/>
          </p:nvPr>
        </p:nvSpPr>
        <p:spPr>
          <a:xfrm>
            <a:off x="2555895" y="6036329"/>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3" name="Text Placeholder 13">
            <a:extLst>
              <a:ext uri="{FF2B5EF4-FFF2-40B4-BE49-F238E27FC236}">
                <a16:creationId xmlns:a16="http://schemas.microsoft.com/office/drawing/2014/main" id="{8A99CF79-7FF6-4E58-966A-9FAD49A11BA5}"/>
              </a:ext>
            </a:extLst>
          </p:cNvPr>
          <p:cNvSpPr>
            <a:spLocks noGrp="1"/>
          </p:cNvSpPr>
          <p:nvPr>
            <p:ph type="body" sz="quarter" idx="28" hasCustomPrompt="1"/>
          </p:nvPr>
        </p:nvSpPr>
        <p:spPr>
          <a:xfrm>
            <a:off x="2939380" y="5897930"/>
            <a:ext cx="1848567"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4" name="Text Placeholder 13">
            <a:extLst>
              <a:ext uri="{FF2B5EF4-FFF2-40B4-BE49-F238E27FC236}">
                <a16:creationId xmlns:a16="http://schemas.microsoft.com/office/drawing/2014/main" id="{56943E53-A626-4E7D-BF29-E41C55AD6BAB}"/>
              </a:ext>
            </a:extLst>
          </p:cNvPr>
          <p:cNvSpPr>
            <a:spLocks noGrp="1"/>
          </p:cNvSpPr>
          <p:nvPr>
            <p:ph type="body" sz="quarter" idx="31" hasCustomPrompt="1"/>
          </p:nvPr>
        </p:nvSpPr>
        <p:spPr>
          <a:xfrm>
            <a:off x="3103132" y="6036329"/>
            <a:ext cx="1684815"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25" name="Text Placeholder 13">
            <a:extLst>
              <a:ext uri="{FF2B5EF4-FFF2-40B4-BE49-F238E27FC236}">
                <a16:creationId xmlns:a16="http://schemas.microsoft.com/office/drawing/2014/main" id="{D8C30F20-0436-4340-B788-E74F97FE3C30}"/>
              </a:ext>
            </a:extLst>
          </p:cNvPr>
          <p:cNvSpPr>
            <a:spLocks noGrp="1"/>
          </p:cNvSpPr>
          <p:nvPr>
            <p:ph type="body" sz="quarter" idx="32" hasCustomPrompt="1"/>
          </p:nvPr>
        </p:nvSpPr>
        <p:spPr>
          <a:xfrm>
            <a:off x="2555947" y="5666125"/>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27" name="Text Placeholder 13">
            <a:extLst>
              <a:ext uri="{FF2B5EF4-FFF2-40B4-BE49-F238E27FC236}">
                <a16:creationId xmlns:a16="http://schemas.microsoft.com/office/drawing/2014/main" id="{29786F29-F3BA-4CF4-85D9-D97072939F95}"/>
              </a:ext>
            </a:extLst>
          </p:cNvPr>
          <p:cNvSpPr>
            <a:spLocks noGrp="1"/>
          </p:cNvSpPr>
          <p:nvPr>
            <p:ph type="body" sz="quarter" idx="34" hasCustomPrompt="1"/>
          </p:nvPr>
        </p:nvSpPr>
        <p:spPr>
          <a:xfrm>
            <a:off x="4685472" y="2428316"/>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8" name="Text Placeholder 13">
            <a:extLst>
              <a:ext uri="{FF2B5EF4-FFF2-40B4-BE49-F238E27FC236}">
                <a16:creationId xmlns:a16="http://schemas.microsoft.com/office/drawing/2014/main" id="{322A65AF-5B47-4640-A7D7-F998FCBBF17E}"/>
              </a:ext>
            </a:extLst>
          </p:cNvPr>
          <p:cNvSpPr>
            <a:spLocks noGrp="1"/>
          </p:cNvSpPr>
          <p:nvPr>
            <p:ph type="body" sz="quarter" idx="35" hasCustomPrompt="1"/>
          </p:nvPr>
        </p:nvSpPr>
        <p:spPr>
          <a:xfrm>
            <a:off x="5068957" y="2289917"/>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9" name="Text Placeholder 13">
            <a:extLst>
              <a:ext uri="{FF2B5EF4-FFF2-40B4-BE49-F238E27FC236}">
                <a16:creationId xmlns:a16="http://schemas.microsoft.com/office/drawing/2014/main" id="{90F6A227-7BFD-493A-9937-943F52801DD3}"/>
              </a:ext>
            </a:extLst>
          </p:cNvPr>
          <p:cNvSpPr>
            <a:spLocks noGrp="1"/>
          </p:cNvSpPr>
          <p:nvPr>
            <p:ph type="body" sz="quarter" idx="36" hasCustomPrompt="1"/>
          </p:nvPr>
        </p:nvSpPr>
        <p:spPr>
          <a:xfrm>
            <a:off x="5232709" y="2428316"/>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30" name="Text Placeholder 13">
            <a:extLst>
              <a:ext uri="{FF2B5EF4-FFF2-40B4-BE49-F238E27FC236}">
                <a16:creationId xmlns:a16="http://schemas.microsoft.com/office/drawing/2014/main" id="{3A27CA5E-DB17-4A48-B9DC-B150F07E6093}"/>
              </a:ext>
            </a:extLst>
          </p:cNvPr>
          <p:cNvSpPr>
            <a:spLocks noGrp="1"/>
          </p:cNvSpPr>
          <p:nvPr>
            <p:ph type="body" sz="quarter" idx="37" hasCustomPrompt="1"/>
          </p:nvPr>
        </p:nvSpPr>
        <p:spPr>
          <a:xfrm>
            <a:off x="4685524" y="2058112"/>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5" name="Text Placeholder 13">
            <a:extLst>
              <a:ext uri="{FF2B5EF4-FFF2-40B4-BE49-F238E27FC236}">
                <a16:creationId xmlns:a16="http://schemas.microsoft.com/office/drawing/2014/main" id="{C8E4048E-C32C-46D8-A3F0-7EFBEA126AA8}"/>
              </a:ext>
            </a:extLst>
          </p:cNvPr>
          <p:cNvSpPr>
            <a:spLocks noGrp="1"/>
          </p:cNvSpPr>
          <p:nvPr>
            <p:ph type="body" sz="quarter" idx="42" hasCustomPrompt="1"/>
          </p:nvPr>
        </p:nvSpPr>
        <p:spPr>
          <a:xfrm>
            <a:off x="5964000" y="573185"/>
            <a:ext cx="2232000" cy="129600"/>
          </a:xfrm>
        </p:spPr>
        <p:txBody>
          <a:bodyPr numCol="1" spcCol="0"/>
          <a:lstStyle>
            <a:lvl1pPr marL="0" indent="0" algn="l">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7" name="Text Placeholder 13">
            <a:extLst>
              <a:ext uri="{FF2B5EF4-FFF2-40B4-BE49-F238E27FC236}">
                <a16:creationId xmlns:a16="http://schemas.microsoft.com/office/drawing/2014/main" id="{141831D5-2823-4866-ADD3-759BE2B49432}"/>
              </a:ext>
            </a:extLst>
          </p:cNvPr>
          <p:cNvSpPr>
            <a:spLocks noGrp="1"/>
          </p:cNvSpPr>
          <p:nvPr>
            <p:ph type="body" sz="quarter" idx="44" hasCustomPrompt="1"/>
          </p:nvPr>
        </p:nvSpPr>
        <p:spPr>
          <a:xfrm>
            <a:off x="8210815" y="6047250"/>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8" name="Text Placeholder 13">
            <a:extLst>
              <a:ext uri="{FF2B5EF4-FFF2-40B4-BE49-F238E27FC236}">
                <a16:creationId xmlns:a16="http://schemas.microsoft.com/office/drawing/2014/main" id="{94C6893D-F58C-470C-9629-EE84342AC6E0}"/>
              </a:ext>
            </a:extLst>
          </p:cNvPr>
          <p:cNvSpPr>
            <a:spLocks noGrp="1"/>
          </p:cNvSpPr>
          <p:nvPr>
            <p:ph type="body" sz="quarter" idx="45" hasCustomPrompt="1"/>
          </p:nvPr>
        </p:nvSpPr>
        <p:spPr>
          <a:xfrm>
            <a:off x="8594300" y="5908851"/>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9" name="Text Placeholder 13">
            <a:extLst>
              <a:ext uri="{FF2B5EF4-FFF2-40B4-BE49-F238E27FC236}">
                <a16:creationId xmlns:a16="http://schemas.microsoft.com/office/drawing/2014/main" id="{578196FD-9DBE-4889-8791-6870DE0506E6}"/>
              </a:ext>
            </a:extLst>
          </p:cNvPr>
          <p:cNvSpPr>
            <a:spLocks noGrp="1"/>
          </p:cNvSpPr>
          <p:nvPr>
            <p:ph type="body" sz="quarter" idx="46" hasCustomPrompt="1"/>
          </p:nvPr>
        </p:nvSpPr>
        <p:spPr>
          <a:xfrm>
            <a:off x="8758052" y="6047250"/>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40" name="Text Placeholder 13">
            <a:extLst>
              <a:ext uri="{FF2B5EF4-FFF2-40B4-BE49-F238E27FC236}">
                <a16:creationId xmlns:a16="http://schemas.microsoft.com/office/drawing/2014/main" id="{94CEDBEE-0C37-4C0B-8B26-688828E0AB7F}"/>
              </a:ext>
            </a:extLst>
          </p:cNvPr>
          <p:cNvSpPr>
            <a:spLocks noGrp="1"/>
          </p:cNvSpPr>
          <p:nvPr>
            <p:ph type="body" sz="quarter" idx="47" hasCustomPrompt="1"/>
          </p:nvPr>
        </p:nvSpPr>
        <p:spPr>
          <a:xfrm>
            <a:off x="8210867" y="5677046"/>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42" name="Text Placeholder 13">
            <a:extLst>
              <a:ext uri="{FF2B5EF4-FFF2-40B4-BE49-F238E27FC236}">
                <a16:creationId xmlns:a16="http://schemas.microsoft.com/office/drawing/2014/main" id="{7906A5F8-9CBA-49EA-919F-B88A662F7E47}"/>
              </a:ext>
            </a:extLst>
          </p:cNvPr>
          <p:cNvSpPr>
            <a:spLocks noGrp="1"/>
          </p:cNvSpPr>
          <p:nvPr>
            <p:ph type="body" sz="quarter" idx="49" hasCustomPrompt="1"/>
          </p:nvPr>
        </p:nvSpPr>
        <p:spPr>
          <a:xfrm>
            <a:off x="5964000" y="942629"/>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43" name="Text Placeholder 13">
            <a:extLst>
              <a:ext uri="{FF2B5EF4-FFF2-40B4-BE49-F238E27FC236}">
                <a16:creationId xmlns:a16="http://schemas.microsoft.com/office/drawing/2014/main" id="{CF2FAF02-3CEA-4ACB-81B4-5DBFE6F28342}"/>
              </a:ext>
            </a:extLst>
          </p:cNvPr>
          <p:cNvSpPr>
            <a:spLocks noGrp="1"/>
          </p:cNvSpPr>
          <p:nvPr>
            <p:ph type="body" sz="quarter" idx="50" hasCustomPrompt="1"/>
          </p:nvPr>
        </p:nvSpPr>
        <p:spPr>
          <a:xfrm>
            <a:off x="6347433" y="804230"/>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44" name="Text Placeholder 13">
            <a:extLst>
              <a:ext uri="{FF2B5EF4-FFF2-40B4-BE49-F238E27FC236}">
                <a16:creationId xmlns:a16="http://schemas.microsoft.com/office/drawing/2014/main" id="{D3B2F87D-2CBF-4596-AA4E-D350730DB749}"/>
              </a:ext>
            </a:extLst>
          </p:cNvPr>
          <p:cNvSpPr>
            <a:spLocks noGrp="1"/>
          </p:cNvSpPr>
          <p:nvPr>
            <p:ph type="body" sz="quarter" idx="51" hasCustomPrompt="1"/>
          </p:nvPr>
        </p:nvSpPr>
        <p:spPr>
          <a:xfrm>
            <a:off x="6511185" y="942629"/>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46" name="Text Placeholder 2">
            <a:extLst>
              <a:ext uri="{FF2B5EF4-FFF2-40B4-BE49-F238E27FC236}">
                <a16:creationId xmlns:a16="http://schemas.microsoft.com/office/drawing/2014/main" id="{6E258CB0-29AC-4F5F-B085-6F49B7F2DF0C}"/>
              </a:ext>
            </a:extLst>
          </p:cNvPr>
          <p:cNvSpPr>
            <a:spLocks noGrp="1"/>
          </p:cNvSpPr>
          <p:nvPr>
            <p:ph type="body" sz="quarter" idx="52" hasCustomPrompt="1"/>
          </p:nvPr>
        </p:nvSpPr>
        <p:spPr>
          <a:xfrm>
            <a:off x="3114900" y="386691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48" name="Text Placeholder 2">
            <a:extLst>
              <a:ext uri="{FF2B5EF4-FFF2-40B4-BE49-F238E27FC236}">
                <a16:creationId xmlns:a16="http://schemas.microsoft.com/office/drawing/2014/main" id="{62AD2FB7-DD0D-4D3E-A364-6075EABC56E3}"/>
              </a:ext>
            </a:extLst>
          </p:cNvPr>
          <p:cNvSpPr>
            <a:spLocks noGrp="1"/>
          </p:cNvSpPr>
          <p:nvPr>
            <p:ph type="body" sz="quarter" idx="53" hasCustomPrompt="1"/>
          </p:nvPr>
        </p:nvSpPr>
        <p:spPr>
          <a:xfrm>
            <a:off x="10795200" y="425253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50" name="Text Placeholder 2">
            <a:extLst>
              <a:ext uri="{FF2B5EF4-FFF2-40B4-BE49-F238E27FC236}">
                <a16:creationId xmlns:a16="http://schemas.microsoft.com/office/drawing/2014/main" id="{42E1DD28-242A-4208-9972-B5C9B32D8332}"/>
              </a:ext>
            </a:extLst>
          </p:cNvPr>
          <p:cNvSpPr>
            <a:spLocks noGrp="1"/>
          </p:cNvSpPr>
          <p:nvPr>
            <p:ph type="body" sz="quarter" idx="54" hasCustomPrompt="1"/>
          </p:nvPr>
        </p:nvSpPr>
        <p:spPr>
          <a:xfrm>
            <a:off x="6634067"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52" name="Text Placeholder 2">
            <a:extLst>
              <a:ext uri="{FF2B5EF4-FFF2-40B4-BE49-F238E27FC236}">
                <a16:creationId xmlns:a16="http://schemas.microsoft.com/office/drawing/2014/main" id="{6F139EE2-F5B5-493D-969A-625F4DA63390}"/>
              </a:ext>
            </a:extLst>
          </p:cNvPr>
          <p:cNvSpPr>
            <a:spLocks noGrp="1"/>
          </p:cNvSpPr>
          <p:nvPr>
            <p:ph type="body" sz="quarter" idx="55" hasCustomPrompt="1"/>
          </p:nvPr>
        </p:nvSpPr>
        <p:spPr>
          <a:xfrm>
            <a:off x="979200"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36" name="Text Placeholder 13">
            <a:extLst>
              <a:ext uri="{FF2B5EF4-FFF2-40B4-BE49-F238E27FC236}">
                <a16:creationId xmlns:a16="http://schemas.microsoft.com/office/drawing/2014/main" id="{18B0CCEE-91FA-498C-8030-A3BE2F6FA9FB}"/>
              </a:ext>
            </a:extLst>
          </p:cNvPr>
          <p:cNvSpPr>
            <a:spLocks noGrp="1"/>
          </p:cNvSpPr>
          <p:nvPr>
            <p:ph type="body" sz="quarter" idx="56" hasCustomPrompt="1"/>
          </p:nvPr>
        </p:nvSpPr>
        <p:spPr>
          <a:xfrm>
            <a:off x="5964000" y="804230"/>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41" name="Text Placeholder 13">
            <a:extLst>
              <a:ext uri="{FF2B5EF4-FFF2-40B4-BE49-F238E27FC236}">
                <a16:creationId xmlns:a16="http://schemas.microsoft.com/office/drawing/2014/main" id="{A9BBFE06-D98C-4BE1-B4CE-256DB88E1A81}"/>
              </a:ext>
            </a:extLst>
          </p:cNvPr>
          <p:cNvSpPr>
            <a:spLocks noGrp="1"/>
          </p:cNvSpPr>
          <p:nvPr>
            <p:ph type="body" sz="quarter" idx="57" hasCustomPrompt="1"/>
          </p:nvPr>
        </p:nvSpPr>
        <p:spPr>
          <a:xfrm>
            <a:off x="4685524" y="2289917"/>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51" name="Text Placeholder 13">
            <a:extLst>
              <a:ext uri="{FF2B5EF4-FFF2-40B4-BE49-F238E27FC236}">
                <a16:creationId xmlns:a16="http://schemas.microsoft.com/office/drawing/2014/main" id="{1EDC1BD1-DA61-46C0-A07B-26DB26080C9E}"/>
              </a:ext>
            </a:extLst>
          </p:cNvPr>
          <p:cNvSpPr>
            <a:spLocks noGrp="1"/>
          </p:cNvSpPr>
          <p:nvPr>
            <p:ph type="body" sz="quarter" idx="58" hasCustomPrompt="1"/>
          </p:nvPr>
        </p:nvSpPr>
        <p:spPr>
          <a:xfrm>
            <a:off x="2555947" y="5897930"/>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53" name="Text Placeholder 13">
            <a:extLst>
              <a:ext uri="{FF2B5EF4-FFF2-40B4-BE49-F238E27FC236}">
                <a16:creationId xmlns:a16="http://schemas.microsoft.com/office/drawing/2014/main" id="{E6C6EAEC-7444-4BDC-A842-8AB8CCFD607F}"/>
              </a:ext>
            </a:extLst>
          </p:cNvPr>
          <p:cNvSpPr>
            <a:spLocks noGrp="1"/>
          </p:cNvSpPr>
          <p:nvPr>
            <p:ph type="body" sz="quarter" idx="59" hasCustomPrompt="1"/>
          </p:nvPr>
        </p:nvSpPr>
        <p:spPr>
          <a:xfrm>
            <a:off x="8210867" y="5908851"/>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11" name="Picture Placeholder 7">
            <a:extLst>
              <a:ext uri="{FF2B5EF4-FFF2-40B4-BE49-F238E27FC236}">
                <a16:creationId xmlns:a16="http://schemas.microsoft.com/office/drawing/2014/main" id="{F53EC74C-8D3C-4ED4-98B3-4CE2A437E0D8}"/>
              </a:ext>
            </a:extLst>
          </p:cNvPr>
          <p:cNvSpPr>
            <a:spLocks noGrp="1"/>
          </p:cNvSpPr>
          <p:nvPr>
            <p:ph type="pic" sz="quarter" idx="14" hasCustomPrompt="1"/>
          </p:nvPr>
        </p:nvSpPr>
        <p:spPr>
          <a:xfrm>
            <a:off x="761664" y="4564525"/>
            <a:ext cx="1614335" cy="2293475"/>
          </a:xfrm>
        </p:spPr>
        <p:txBody>
          <a:bodyPr tIns="252000">
            <a:normAutofit/>
          </a:bodyPr>
          <a:lstStyle>
            <a:lvl1pPr marL="0" indent="0" algn="ctr">
              <a:buNone/>
              <a:defRPr sz="1800"/>
            </a:lvl1pPr>
          </a:lstStyle>
          <a:p>
            <a:r>
              <a:rPr lang="en-GB" noProof="0" dirty="0"/>
              <a:t>Add Picture</a:t>
            </a:r>
          </a:p>
        </p:txBody>
      </p:sp>
      <p:sp>
        <p:nvSpPr>
          <p:cNvPr id="6" name="Footer Placeholder 5">
            <a:extLst>
              <a:ext uri="{FF2B5EF4-FFF2-40B4-BE49-F238E27FC236}">
                <a16:creationId xmlns:a16="http://schemas.microsoft.com/office/drawing/2014/main" id="{BB0BB598-7209-F39D-B06D-765814890D5F}"/>
              </a:ext>
            </a:extLst>
          </p:cNvPr>
          <p:cNvSpPr>
            <a:spLocks noGrp="1"/>
          </p:cNvSpPr>
          <p:nvPr>
            <p:ph type="ftr" sz="quarter" idx="63"/>
          </p:nvPr>
        </p:nvSpPr>
        <p:spPr/>
        <p:txBody>
          <a:bodyPr/>
          <a:lstStyle>
            <a:lvl1pPr>
              <a:defRPr>
                <a:solidFill>
                  <a:schemeClr val="accent1"/>
                </a:solidFill>
              </a:defRPr>
            </a:lvl1pPr>
          </a:lstStyle>
          <a:p>
            <a:r>
              <a:rPr lang="en-GB" noProof="0" dirty="0"/>
              <a:t>watermangroup.com</a:t>
            </a:r>
          </a:p>
        </p:txBody>
      </p:sp>
    </p:spTree>
    <p:extLst>
      <p:ext uri="{BB962C8B-B14F-4D97-AF65-F5344CB8AC3E}">
        <p14:creationId xmlns:p14="http://schemas.microsoft.com/office/powerpoint/2010/main" val="1911116873"/>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ject Experienc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1" y="1389063"/>
            <a:ext cx="3478657" cy="583038"/>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Slide Number Placeholder 9">
            <a:extLst>
              <a:ext uri="{FF2B5EF4-FFF2-40B4-BE49-F238E27FC236}">
                <a16:creationId xmlns:a16="http://schemas.microsoft.com/office/drawing/2014/main" id="{49396283-FCE5-4C8F-B383-3397A29B82DF}"/>
              </a:ext>
            </a:extLst>
          </p:cNvPr>
          <p:cNvSpPr>
            <a:spLocks noGrp="1"/>
          </p:cNvSpPr>
          <p:nvPr>
            <p:ph type="sldNum" sz="quarter" idx="17"/>
          </p:nvPr>
        </p:nvSpPr>
        <p:spPr/>
        <p:txBody>
          <a:bodyPr/>
          <a:lstStyle/>
          <a:p>
            <a:fld id="{65025F82-B164-4145-8AB7-D1FD961D29B7}" type="slidenum">
              <a:rPr lang="en-GB" noProof="0" smtClean="0"/>
              <a:pPr/>
              <a:t>‹#›</a:t>
            </a:fld>
            <a:endParaRPr lang="en-GB" noProof="0" dirty="0"/>
          </a:p>
        </p:txBody>
      </p:sp>
      <p:sp>
        <p:nvSpPr>
          <p:cNvPr id="16" name="Picture Placeholder 7">
            <a:extLst>
              <a:ext uri="{FF2B5EF4-FFF2-40B4-BE49-F238E27FC236}">
                <a16:creationId xmlns:a16="http://schemas.microsoft.com/office/drawing/2014/main" id="{4E198373-1472-4B9D-8904-94839897AA84}"/>
              </a:ext>
            </a:extLst>
          </p:cNvPr>
          <p:cNvSpPr>
            <a:spLocks noGrp="1"/>
          </p:cNvSpPr>
          <p:nvPr>
            <p:ph type="pic" sz="quarter" idx="18" hasCustomPrompt="1"/>
          </p:nvPr>
        </p:nvSpPr>
        <p:spPr>
          <a:xfrm>
            <a:off x="765174" y="2143264"/>
            <a:ext cx="3482825" cy="2916597"/>
          </a:xfrm>
        </p:spPr>
        <p:txBody>
          <a:bodyPr tIns="252000">
            <a:normAutofit/>
          </a:bodyPr>
          <a:lstStyle>
            <a:lvl1pPr marL="0" indent="0" algn="ctr">
              <a:buNone/>
              <a:defRPr sz="1800"/>
            </a:lvl1pPr>
          </a:lstStyle>
          <a:p>
            <a:r>
              <a:rPr lang="en-GB" noProof="0" dirty="0"/>
              <a:t>Add Picture</a:t>
            </a:r>
          </a:p>
        </p:txBody>
      </p:sp>
      <p:sp>
        <p:nvSpPr>
          <p:cNvPr id="19" name="Picture Placeholder 7">
            <a:extLst>
              <a:ext uri="{FF2B5EF4-FFF2-40B4-BE49-F238E27FC236}">
                <a16:creationId xmlns:a16="http://schemas.microsoft.com/office/drawing/2014/main" id="{C1DFF8A5-8D8C-44A9-A186-46CDCE2075ED}"/>
              </a:ext>
            </a:extLst>
          </p:cNvPr>
          <p:cNvSpPr>
            <a:spLocks noGrp="1"/>
          </p:cNvSpPr>
          <p:nvPr>
            <p:ph type="pic" sz="quarter" idx="19" hasCustomPrompt="1"/>
          </p:nvPr>
        </p:nvSpPr>
        <p:spPr>
          <a:xfrm>
            <a:off x="8552276" y="2845861"/>
            <a:ext cx="3279723" cy="3331102"/>
          </a:xfrm>
        </p:spPr>
        <p:txBody>
          <a:bodyPr tIns="252000">
            <a:normAutofit/>
          </a:bodyPr>
          <a:lstStyle>
            <a:lvl1pPr marL="0" indent="0" algn="ctr">
              <a:buNone/>
              <a:defRPr sz="1800"/>
            </a:lvl1pPr>
          </a:lstStyle>
          <a:p>
            <a:r>
              <a:rPr lang="en-GB" noProof="0" dirty="0"/>
              <a:t>Add Picture</a:t>
            </a:r>
          </a:p>
        </p:txBody>
      </p:sp>
      <p:sp>
        <p:nvSpPr>
          <p:cNvPr id="20" name="Picture Placeholder 7">
            <a:extLst>
              <a:ext uri="{FF2B5EF4-FFF2-40B4-BE49-F238E27FC236}">
                <a16:creationId xmlns:a16="http://schemas.microsoft.com/office/drawing/2014/main" id="{35F2F4F9-8C45-4052-93F0-0C3440EA02FD}"/>
              </a:ext>
            </a:extLst>
          </p:cNvPr>
          <p:cNvSpPr>
            <a:spLocks noGrp="1"/>
          </p:cNvSpPr>
          <p:nvPr>
            <p:ph type="pic" sz="quarter" idx="20" hasCustomPrompt="1"/>
          </p:nvPr>
        </p:nvSpPr>
        <p:spPr>
          <a:xfrm>
            <a:off x="4672138" y="1"/>
            <a:ext cx="3456000" cy="6858000"/>
          </a:xfrm>
        </p:spPr>
        <p:txBody>
          <a:bodyPr tIns="252000">
            <a:normAutofit/>
          </a:bodyPr>
          <a:lstStyle>
            <a:lvl1pPr marL="0" indent="0" algn="ctr">
              <a:buNone/>
              <a:defRPr sz="1800"/>
            </a:lvl1pPr>
          </a:lstStyle>
          <a:p>
            <a:r>
              <a:rPr lang="en-GB" noProof="0" dirty="0"/>
              <a:t>Add Picture</a:t>
            </a:r>
          </a:p>
        </p:txBody>
      </p:sp>
      <p:sp>
        <p:nvSpPr>
          <p:cNvPr id="22" name="Text Placeholder 13">
            <a:extLst>
              <a:ext uri="{FF2B5EF4-FFF2-40B4-BE49-F238E27FC236}">
                <a16:creationId xmlns:a16="http://schemas.microsoft.com/office/drawing/2014/main" id="{82A51CEA-EF33-4334-ABB3-BD2F830124AE}"/>
              </a:ext>
            </a:extLst>
          </p:cNvPr>
          <p:cNvSpPr>
            <a:spLocks noGrp="1"/>
          </p:cNvSpPr>
          <p:nvPr>
            <p:ph type="body" sz="quarter" idx="27" hasCustomPrompt="1"/>
          </p:nvPr>
        </p:nvSpPr>
        <p:spPr>
          <a:xfrm>
            <a:off x="2015948" y="5624741"/>
            <a:ext cx="547236" cy="129600"/>
          </a:xfrm>
        </p:spPr>
        <p:txBody>
          <a:bodyPr numCol="1" spcCol="0"/>
          <a:lstStyle>
            <a:lvl1pPr marL="0" indent="0" algn="l">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23" name="Text Placeholder 13">
            <a:extLst>
              <a:ext uri="{FF2B5EF4-FFF2-40B4-BE49-F238E27FC236}">
                <a16:creationId xmlns:a16="http://schemas.microsoft.com/office/drawing/2014/main" id="{8A99CF79-7FF6-4E58-966A-9FAD49A11BA5}"/>
              </a:ext>
            </a:extLst>
          </p:cNvPr>
          <p:cNvSpPr>
            <a:spLocks noGrp="1"/>
          </p:cNvSpPr>
          <p:nvPr>
            <p:ph type="body" sz="quarter" idx="28" hasCustomPrompt="1"/>
          </p:nvPr>
        </p:nvSpPr>
        <p:spPr>
          <a:xfrm>
            <a:off x="2399433" y="5486342"/>
            <a:ext cx="1848567"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24" name="Text Placeholder 13">
            <a:extLst>
              <a:ext uri="{FF2B5EF4-FFF2-40B4-BE49-F238E27FC236}">
                <a16:creationId xmlns:a16="http://schemas.microsoft.com/office/drawing/2014/main" id="{56943E53-A626-4E7D-BF29-E41C55AD6BAB}"/>
              </a:ext>
            </a:extLst>
          </p:cNvPr>
          <p:cNvSpPr>
            <a:spLocks noGrp="1"/>
          </p:cNvSpPr>
          <p:nvPr>
            <p:ph type="body" sz="quarter" idx="31" hasCustomPrompt="1"/>
          </p:nvPr>
        </p:nvSpPr>
        <p:spPr>
          <a:xfrm>
            <a:off x="2563185" y="5624741"/>
            <a:ext cx="1684815"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25" name="Text Placeholder 13">
            <a:extLst>
              <a:ext uri="{FF2B5EF4-FFF2-40B4-BE49-F238E27FC236}">
                <a16:creationId xmlns:a16="http://schemas.microsoft.com/office/drawing/2014/main" id="{D8C30F20-0436-4340-B788-E74F97FE3C30}"/>
              </a:ext>
            </a:extLst>
          </p:cNvPr>
          <p:cNvSpPr>
            <a:spLocks noGrp="1"/>
          </p:cNvSpPr>
          <p:nvPr>
            <p:ph type="body" sz="quarter" idx="32" hasCustomPrompt="1"/>
          </p:nvPr>
        </p:nvSpPr>
        <p:spPr>
          <a:xfrm>
            <a:off x="2016000" y="5254537"/>
            <a:ext cx="2232000" cy="129600"/>
          </a:xfrm>
        </p:spPr>
        <p:txBody>
          <a:bodyPr numCol="1" spcCol="0"/>
          <a:lstStyle>
            <a:lvl1pPr marL="0" indent="0" algn="l">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2" name="Text Placeholder 13">
            <a:extLst>
              <a:ext uri="{FF2B5EF4-FFF2-40B4-BE49-F238E27FC236}">
                <a16:creationId xmlns:a16="http://schemas.microsoft.com/office/drawing/2014/main" id="{AFDAC29E-41F1-4C53-9244-94C4F82DCEC7}"/>
              </a:ext>
            </a:extLst>
          </p:cNvPr>
          <p:cNvSpPr>
            <a:spLocks noGrp="1"/>
          </p:cNvSpPr>
          <p:nvPr>
            <p:ph type="body" sz="quarter" idx="39" hasCustomPrompt="1"/>
          </p:nvPr>
        </p:nvSpPr>
        <p:spPr>
          <a:xfrm>
            <a:off x="8162301" y="943389"/>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3" name="Text Placeholder 13">
            <a:extLst>
              <a:ext uri="{FF2B5EF4-FFF2-40B4-BE49-F238E27FC236}">
                <a16:creationId xmlns:a16="http://schemas.microsoft.com/office/drawing/2014/main" id="{BE6570F4-F173-4F6D-AEF6-11512A6CFB78}"/>
              </a:ext>
            </a:extLst>
          </p:cNvPr>
          <p:cNvSpPr>
            <a:spLocks noGrp="1"/>
          </p:cNvSpPr>
          <p:nvPr>
            <p:ph type="body" sz="quarter" idx="40" hasCustomPrompt="1"/>
          </p:nvPr>
        </p:nvSpPr>
        <p:spPr>
          <a:xfrm>
            <a:off x="8545786" y="804990"/>
            <a:ext cx="1848567"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4" name="Text Placeholder 13">
            <a:extLst>
              <a:ext uri="{FF2B5EF4-FFF2-40B4-BE49-F238E27FC236}">
                <a16:creationId xmlns:a16="http://schemas.microsoft.com/office/drawing/2014/main" id="{CF129084-37D3-4617-9228-E0AB2EF6241A}"/>
              </a:ext>
            </a:extLst>
          </p:cNvPr>
          <p:cNvSpPr>
            <a:spLocks noGrp="1"/>
          </p:cNvSpPr>
          <p:nvPr>
            <p:ph type="body" sz="quarter" idx="41" hasCustomPrompt="1"/>
          </p:nvPr>
        </p:nvSpPr>
        <p:spPr>
          <a:xfrm>
            <a:off x="8709538" y="943389"/>
            <a:ext cx="1684815" cy="129600"/>
          </a:xfrm>
        </p:spPr>
        <p:txBody>
          <a:bodyPr numCol="1" spcCol="0"/>
          <a:lstStyle>
            <a:lvl1pPr marL="0" indent="0">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35" name="Text Placeholder 13">
            <a:extLst>
              <a:ext uri="{FF2B5EF4-FFF2-40B4-BE49-F238E27FC236}">
                <a16:creationId xmlns:a16="http://schemas.microsoft.com/office/drawing/2014/main" id="{C8E4048E-C32C-46D8-A3F0-7EFBEA126AA8}"/>
              </a:ext>
            </a:extLst>
          </p:cNvPr>
          <p:cNvSpPr>
            <a:spLocks noGrp="1"/>
          </p:cNvSpPr>
          <p:nvPr>
            <p:ph type="body" sz="quarter" idx="42" hasCustomPrompt="1"/>
          </p:nvPr>
        </p:nvSpPr>
        <p:spPr>
          <a:xfrm>
            <a:off x="8162353" y="573185"/>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37" name="Text Placeholder 13">
            <a:extLst>
              <a:ext uri="{FF2B5EF4-FFF2-40B4-BE49-F238E27FC236}">
                <a16:creationId xmlns:a16="http://schemas.microsoft.com/office/drawing/2014/main" id="{141831D5-2823-4866-ADD3-759BE2B49432}"/>
              </a:ext>
            </a:extLst>
          </p:cNvPr>
          <p:cNvSpPr>
            <a:spLocks noGrp="1"/>
          </p:cNvSpPr>
          <p:nvPr>
            <p:ph type="body" sz="quarter" idx="44" hasCustomPrompt="1"/>
          </p:nvPr>
        </p:nvSpPr>
        <p:spPr>
          <a:xfrm>
            <a:off x="8541905" y="2536261"/>
            <a:ext cx="547236" cy="129600"/>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a:t>
            </a:r>
          </a:p>
        </p:txBody>
      </p:sp>
      <p:sp>
        <p:nvSpPr>
          <p:cNvPr id="38" name="Text Placeholder 13">
            <a:extLst>
              <a:ext uri="{FF2B5EF4-FFF2-40B4-BE49-F238E27FC236}">
                <a16:creationId xmlns:a16="http://schemas.microsoft.com/office/drawing/2014/main" id="{94C6893D-F58C-470C-9629-EE84342AC6E0}"/>
              </a:ext>
            </a:extLst>
          </p:cNvPr>
          <p:cNvSpPr>
            <a:spLocks noGrp="1"/>
          </p:cNvSpPr>
          <p:nvPr>
            <p:ph type="body" sz="quarter" idx="45" hasCustomPrompt="1"/>
          </p:nvPr>
        </p:nvSpPr>
        <p:spPr>
          <a:xfrm>
            <a:off x="8925390" y="2397862"/>
            <a:ext cx="1848567"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 Name</a:t>
            </a:r>
          </a:p>
        </p:txBody>
      </p:sp>
      <p:sp>
        <p:nvSpPr>
          <p:cNvPr id="39" name="Text Placeholder 13">
            <a:extLst>
              <a:ext uri="{FF2B5EF4-FFF2-40B4-BE49-F238E27FC236}">
                <a16:creationId xmlns:a16="http://schemas.microsoft.com/office/drawing/2014/main" id="{578196FD-9DBE-4889-8791-6870DE0506E6}"/>
              </a:ext>
            </a:extLst>
          </p:cNvPr>
          <p:cNvSpPr>
            <a:spLocks noGrp="1"/>
          </p:cNvSpPr>
          <p:nvPr>
            <p:ph type="body" sz="quarter" idx="46" hasCustomPrompt="1"/>
          </p:nvPr>
        </p:nvSpPr>
        <p:spPr>
          <a:xfrm>
            <a:off x="9089142" y="2536261"/>
            <a:ext cx="1684815" cy="129600"/>
          </a:xfrm>
        </p:spPr>
        <p:txBody>
          <a:bodyPr numCol="1" spcCol="0"/>
          <a:lstStyle>
            <a:lvl1pPr marL="0" indent="0" algn="l">
              <a:spcAft>
                <a:spcPts val="0"/>
              </a:spcAft>
              <a:buFont typeface="Arial" panose="020B0604020202020204" pitchFamily="34" charset="0"/>
              <a:buNone/>
              <a:defRPr sz="850" b="0">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Architect Name</a:t>
            </a:r>
          </a:p>
        </p:txBody>
      </p:sp>
      <p:sp>
        <p:nvSpPr>
          <p:cNvPr id="40" name="Text Placeholder 13">
            <a:extLst>
              <a:ext uri="{FF2B5EF4-FFF2-40B4-BE49-F238E27FC236}">
                <a16:creationId xmlns:a16="http://schemas.microsoft.com/office/drawing/2014/main" id="{94CEDBEE-0C37-4C0B-8B26-688828E0AB7F}"/>
              </a:ext>
            </a:extLst>
          </p:cNvPr>
          <p:cNvSpPr>
            <a:spLocks noGrp="1"/>
          </p:cNvSpPr>
          <p:nvPr>
            <p:ph type="body" sz="quarter" idx="47" hasCustomPrompt="1"/>
          </p:nvPr>
        </p:nvSpPr>
        <p:spPr>
          <a:xfrm>
            <a:off x="8541957" y="2166057"/>
            <a:ext cx="2232000" cy="129600"/>
          </a:xfrm>
        </p:spPr>
        <p:txBody>
          <a:bodyPr numCol="1" spcCol="0"/>
          <a:lstStyle>
            <a:lvl1pPr marL="0" indent="0">
              <a:spcAft>
                <a:spcPts val="0"/>
              </a:spcAft>
              <a:buFont typeface="Arial" panose="020B0604020202020204" pitchFamily="34" charset="0"/>
              <a:buNone/>
              <a:defRPr sz="850"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Project Name</a:t>
            </a:r>
          </a:p>
        </p:txBody>
      </p:sp>
      <p:sp>
        <p:nvSpPr>
          <p:cNvPr id="26" name="Text Placeholder 2">
            <a:extLst>
              <a:ext uri="{FF2B5EF4-FFF2-40B4-BE49-F238E27FC236}">
                <a16:creationId xmlns:a16="http://schemas.microsoft.com/office/drawing/2014/main" id="{B2EFF886-9E2F-4F78-967C-4EF8AFB12568}"/>
              </a:ext>
            </a:extLst>
          </p:cNvPr>
          <p:cNvSpPr>
            <a:spLocks noGrp="1"/>
          </p:cNvSpPr>
          <p:nvPr>
            <p:ph type="body" sz="quarter" idx="25" hasCustomPrompt="1"/>
          </p:nvPr>
        </p:nvSpPr>
        <p:spPr>
          <a:xfrm>
            <a:off x="2857189" y="4732964"/>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7" name="Text Placeholder 2">
            <a:extLst>
              <a:ext uri="{FF2B5EF4-FFF2-40B4-BE49-F238E27FC236}">
                <a16:creationId xmlns:a16="http://schemas.microsoft.com/office/drawing/2014/main" id="{7D72D39E-F9B8-4FE4-8DD7-306FB421503A}"/>
              </a:ext>
            </a:extLst>
          </p:cNvPr>
          <p:cNvSpPr>
            <a:spLocks noGrp="1"/>
          </p:cNvSpPr>
          <p:nvPr>
            <p:ph type="body" sz="quarter" idx="48" hasCustomPrompt="1"/>
          </p:nvPr>
        </p:nvSpPr>
        <p:spPr>
          <a:xfrm>
            <a:off x="6595200"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30" name="Text Placeholder 2">
            <a:extLst>
              <a:ext uri="{FF2B5EF4-FFF2-40B4-BE49-F238E27FC236}">
                <a16:creationId xmlns:a16="http://schemas.microsoft.com/office/drawing/2014/main" id="{73D16CC4-82C9-480A-8BDD-661BE791410C}"/>
              </a:ext>
            </a:extLst>
          </p:cNvPr>
          <p:cNvSpPr>
            <a:spLocks noGrp="1"/>
          </p:cNvSpPr>
          <p:nvPr>
            <p:ph type="body" sz="quarter" idx="49" hasCustomPrompt="1"/>
          </p:nvPr>
        </p:nvSpPr>
        <p:spPr>
          <a:xfrm>
            <a:off x="10435199" y="585454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31" name="Text Placeholder 13">
            <a:extLst>
              <a:ext uri="{FF2B5EF4-FFF2-40B4-BE49-F238E27FC236}">
                <a16:creationId xmlns:a16="http://schemas.microsoft.com/office/drawing/2014/main" id="{DA0FE5F3-6EA7-47BF-946F-A1429566D804}"/>
              </a:ext>
            </a:extLst>
          </p:cNvPr>
          <p:cNvSpPr>
            <a:spLocks noGrp="1"/>
          </p:cNvSpPr>
          <p:nvPr>
            <p:ph type="body" sz="quarter" idx="56" hasCustomPrompt="1"/>
          </p:nvPr>
        </p:nvSpPr>
        <p:spPr>
          <a:xfrm>
            <a:off x="2016000" y="5486342"/>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36" name="Text Placeholder 13">
            <a:extLst>
              <a:ext uri="{FF2B5EF4-FFF2-40B4-BE49-F238E27FC236}">
                <a16:creationId xmlns:a16="http://schemas.microsoft.com/office/drawing/2014/main" id="{E04C8AF1-E51A-4446-9CA4-B83A3A7A6681}"/>
              </a:ext>
            </a:extLst>
          </p:cNvPr>
          <p:cNvSpPr>
            <a:spLocks noGrp="1"/>
          </p:cNvSpPr>
          <p:nvPr>
            <p:ph type="body" sz="quarter" idx="57" hasCustomPrompt="1"/>
          </p:nvPr>
        </p:nvSpPr>
        <p:spPr>
          <a:xfrm>
            <a:off x="8162353" y="804990"/>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42" name="Text Placeholder 13">
            <a:extLst>
              <a:ext uri="{FF2B5EF4-FFF2-40B4-BE49-F238E27FC236}">
                <a16:creationId xmlns:a16="http://schemas.microsoft.com/office/drawing/2014/main" id="{CC4ABBFC-45F0-400D-AF76-4801F77AA13B}"/>
              </a:ext>
            </a:extLst>
          </p:cNvPr>
          <p:cNvSpPr>
            <a:spLocks noGrp="1"/>
          </p:cNvSpPr>
          <p:nvPr>
            <p:ph type="body" sz="quarter" idx="58" hasCustomPrompt="1"/>
          </p:nvPr>
        </p:nvSpPr>
        <p:spPr>
          <a:xfrm>
            <a:off x="8541957" y="2397862"/>
            <a:ext cx="385200" cy="130805"/>
          </a:xfrm>
        </p:spPr>
        <p:txBody>
          <a:bodyPr numCol="1" spcCol="0"/>
          <a:lstStyle>
            <a:lvl1pPr marL="0" indent="0">
              <a:spcAft>
                <a:spcPts val="0"/>
              </a:spcAft>
              <a:buFont typeface="Arial" panose="020B0604020202020204" pitchFamily="34" charset="0"/>
              <a:buNone/>
              <a:defRPr sz="85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Client:</a:t>
            </a:r>
          </a:p>
        </p:txBody>
      </p:sp>
      <p:sp>
        <p:nvSpPr>
          <p:cNvPr id="4" name="Footer Placeholder 3">
            <a:extLst>
              <a:ext uri="{FF2B5EF4-FFF2-40B4-BE49-F238E27FC236}">
                <a16:creationId xmlns:a16="http://schemas.microsoft.com/office/drawing/2014/main" id="{560797F1-1597-2597-6432-55761B7C9ECD}"/>
              </a:ext>
            </a:extLst>
          </p:cNvPr>
          <p:cNvSpPr>
            <a:spLocks noGrp="1"/>
          </p:cNvSpPr>
          <p:nvPr>
            <p:ph type="ftr" sz="quarter" idx="60"/>
          </p:nvPr>
        </p:nvSpPr>
        <p:spPr/>
        <p:txBody>
          <a:bodyPr/>
          <a:lstStyle/>
          <a:p>
            <a:r>
              <a:rPr lang="en-GB" noProof="0" dirty="0"/>
              <a:t>watermangroup.com</a:t>
            </a:r>
          </a:p>
        </p:txBody>
      </p:sp>
    </p:spTree>
    <p:extLst>
      <p:ext uri="{BB962C8B-B14F-4D97-AF65-F5344CB8AC3E}">
        <p14:creationId xmlns:p14="http://schemas.microsoft.com/office/powerpoint/2010/main" val="3475803524"/>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ur Team 1">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53EC74C-8D3C-4ED4-98B3-4CE2A437E0D8}"/>
              </a:ext>
            </a:extLst>
          </p:cNvPr>
          <p:cNvSpPr>
            <a:spLocks noGrp="1"/>
          </p:cNvSpPr>
          <p:nvPr>
            <p:ph type="pic" sz="quarter" idx="14" hasCustomPrompt="1"/>
          </p:nvPr>
        </p:nvSpPr>
        <p:spPr>
          <a:xfrm>
            <a:off x="765174" y="2447925"/>
            <a:ext cx="2042825" cy="2592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2" y="1389962"/>
            <a:ext cx="6142538" cy="583038"/>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Content Placeholder 8">
            <a:extLst>
              <a:ext uri="{FF2B5EF4-FFF2-40B4-BE49-F238E27FC236}">
                <a16:creationId xmlns:a16="http://schemas.microsoft.com/office/drawing/2014/main" id="{CF4C365D-550F-4AF7-99BA-7FAAF62D1E71}"/>
              </a:ext>
            </a:extLst>
          </p:cNvPr>
          <p:cNvSpPr>
            <a:spLocks noGrp="1"/>
          </p:cNvSpPr>
          <p:nvPr>
            <p:ph sz="quarter" idx="19" hasCustomPrompt="1"/>
          </p:nvPr>
        </p:nvSpPr>
        <p:spPr>
          <a:xfrm>
            <a:off x="3000002" y="3639249"/>
            <a:ext cx="3908798" cy="2549883"/>
          </a:xfrm>
        </p:spPr>
        <p:txBody>
          <a:bodyPr numCol="1" spcCol="0"/>
          <a:lstStyle>
            <a:lvl1pPr>
              <a:spcAft>
                <a:spcPts val="300"/>
              </a:spcAft>
              <a:defRPr b="0">
                <a:solidFill>
                  <a:schemeClr val="tx1"/>
                </a:solidFill>
              </a:defRPr>
            </a:lvl1pPr>
            <a:lvl2pPr>
              <a:defRPr>
                <a:solidFill>
                  <a:schemeClr val="tx1"/>
                </a:solidFill>
              </a:defRPr>
            </a:lvl2pPr>
            <a:lvl3pPr>
              <a:spcBef>
                <a:spcPts val="0"/>
              </a:spcBef>
              <a:spcAft>
                <a:spcPts val="300"/>
              </a:spcAft>
              <a:defRPr b="0" i="0">
                <a:solidFill>
                  <a:schemeClr val="tx1"/>
                </a:solidFill>
              </a:defRPr>
            </a:lvl3pPr>
            <a:lvl4pPr>
              <a:spcAft>
                <a:spcPts val="300"/>
              </a:spcAft>
              <a:defRPr b="0" i="0">
                <a:solidFill>
                  <a:schemeClr val="tx1"/>
                </a:solidFill>
              </a:defRPr>
            </a:lvl4pPr>
            <a:lvl5pPr>
              <a:spcAft>
                <a:spcPts val="300"/>
              </a:spcAft>
              <a:defRPr b="0" i="0">
                <a:solidFill>
                  <a:schemeClr val="tx1"/>
                </a:solidFill>
              </a:defRPr>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Text Placeholder 13">
            <a:extLst>
              <a:ext uri="{FF2B5EF4-FFF2-40B4-BE49-F238E27FC236}">
                <a16:creationId xmlns:a16="http://schemas.microsoft.com/office/drawing/2014/main" id="{EAABA69C-B8FB-45DC-96EB-3254FD517902}"/>
              </a:ext>
            </a:extLst>
          </p:cNvPr>
          <p:cNvSpPr>
            <a:spLocks noGrp="1"/>
          </p:cNvSpPr>
          <p:nvPr>
            <p:ph type="body" sz="quarter" idx="21" hasCustomPrompt="1"/>
          </p:nvPr>
        </p:nvSpPr>
        <p:spPr>
          <a:xfrm>
            <a:off x="3000001" y="2879841"/>
            <a:ext cx="390879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Job Title</a:t>
            </a:r>
          </a:p>
        </p:txBody>
      </p:sp>
      <p:sp>
        <p:nvSpPr>
          <p:cNvPr id="14" name="Text Placeholder 13">
            <a:extLst>
              <a:ext uri="{FF2B5EF4-FFF2-40B4-BE49-F238E27FC236}">
                <a16:creationId xmlns:a16="http://schemas.microsoft.com/office/drawing/2014/main" id="{15E16676-83BA-4379-8015-44473B5C7124}"/>
              </a:ext>
            </a:extLst>
          </p:cNvPr>
          <p:cNvSpPr>
            <a:spLocks noGrp="1"/>
          </p:cNvSpPr>
          <p:nvPr>
            <p:ph type="body" sz="quarter" idx="22" hasCustomPrompt="1"/>
          </p:nvPr>
        </p:nvSpPr>
        <p:spPr>
          <a:xfrm>
            <a:off x="3000001" y="3069934"/>
            <a:ext cx="390879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Qualifications</a:t>
            </a:r>
          </a:p>
        </p:txBody>
      </p:sp>
      <p:sp>
        <p:nvSpPr>
          <p:cNvPr id="15" name="Text Placeholder 13">
            <a:extLst>
              <a:ext uri="{FF2B5EF4-FFF2-40B4-BE49-F238E27FC236}">
                <a16:creationId xmlns:a16="http://schemas.microsoft.com/office/drawing/2014/main" id="{0B403263-E287-43B3-B631-865585CB96F7}"/>
              </a:ext>
            </a:extLst>
          </p:cNvPr>
          <p:cNvSpPr>
            <a:spLocks noGrp="1"/>
          </p:cNvSpPr>
          <p:nvPr>
            <p:ph type="body" sz="quarter" idx="23" hasCustomPrompt="1"/>
          </p:nvPr>
        </p:nvSpPr>
        <p:spPr>
          <a:xfrm>
            <a:off x="3000001" y="3260647"/>
            <a:ext cx="390879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Discipline</a:t>
            </a:r>
          </a:p>
        </p:txBody>
      </p:sp>
      <p:sp>
        <p:nvSpPr>
          <p:cNvPr id="16" name="Picture Placeholder 7">
            <a:extLst>
              <a:ext uri="{FF2B5EF4-FFF2-40B4-BE49-F238E27FC236}">
                <a16:creationId xmlns:a16="http://schemas.microsoft.com/office/drawing/2014/main" id="{6AD48C72-39E8-495F-845F-4010B69D0170}"/>
              </a:ext>
            </a:extLst>
          </p:cNvPr>
          <p:cNvSpPr>
            <a:spLocks noGrp="1"/>
          </p:cNvSpPr>
          <p:nvPr>
            <p:ph type="pic" sz="quarter" idx="24" hasCustomPrompt="1"/>
          </p:nvPr>
        </p:nvSpPr>
        <p:spPr>
          <a:xfrm>
            <a:off x="7276500" y="0"/>
            <a:ext cx="3888000" cy="2766590"/>
          </a:xfrm>
        </p:spPr>
        <p:txBody>
          <a:bodyPr tIns="252000">
            <a:normAutofit/>
          </a:bodyPr>
          <a:lstStyle>
            <a:lvl1pPr marL="0" indent="0" algn="ctr">
              <a:buNone/>
              <a:defRPr sz="1800"/>
            </a:lvl1pPr>
          </a:lstStyle>
          <a:p>
            <a:r>
              <a:rPr lang="en-GB" noProof="0" dirty="0"/>
              <a:t>Add Picture</a:t>
            </a:r>
          </a:p>
        </p:txBody>
      </p:sp>
      <p:sp>
        <p:nvSpPr>
          <p:cNvPr id="19" name="Content Placeholder 8">
            <a:extLst>
              <a:ext uri="{FF2B5EF4-FFF2-40B4-BE49-F238E27FC236}">
                <a16:creationId xmlns:a16="http://schemas.microsoft.com/office/drawing/2014/main" id="{F8EA41FC-89D8-4058-9EE7-C752C64A320F}"/>
              </a:ext>
            </a:extLst>
          </p:cNvPr>
          <p:cNvSpPr>
            <a:spLocks noGrp="1"/>
          </p:cNvSpPr>
          <p:nvPr>
            <p:ph sz="quarter" idx="26" hasCustomPrompt="1"/>
          </p:nvPr>
        </p:nvSpPr>
        <p:spPr>
          <a:xfrm>
            <a:off x="8068500" y="4229929"/>
            <a:ext cx="3564700" cy="1959203"/>
          </a:xfrm>
        </p:spPr>
        <p:txBody>
          <a:bodyPr numCol="1" spcCol="0"/>
          <a:lstStyle>
            <a:lvl1pPr>
              <a:spcAft>
                <a:spcPts val="300"/>
              </a:spcAft>
              <a:defRPr b="0">
                <a:solidFill>
                  <a:schemeClr val="tx1"/>
                </a:solidFill>
              </a:defRPr>
            </a:lvl1pPr>
            <a:lvl2pPr>
              <a:defRPr>
                <a:solidFill>
                  <a:schemeClr val="tx1"/>
                </a:solidFill>
              </a:defRPr>
            </a:lvl2pPr>
            <a:lvl3pPr>
              <a:spcBef>
                <a:spcPts val="0"/>
              </a:spcBef>
              <a:spcAft>
                <a:spcPts val="300"/>
              </a:spcAft>
              <a:defRPr b="0" i="0">
                <a:solidFill>
                  <a:schemeClr val="tx1"/>
                </a:solidFill>
              </a:defRPr>
            </a:lvl3pPr>
            <a:lvl4pPr>
              <a:spcAft>
                <a:spcPts val="300"/>
              </a:spcAft>
              <a:defRPr b="0" i="0">
                <a:solidFill>
                  <a:schemeClr val="tx1"/>
                </a:solidFill>
              </a:defRPr>
            </a:lvl4pPr>
            <a:lvl5pPr>
              <a:spcAft>
                <a:spcPts val="300"/>
              </a:spcAft>
              <a:defRPr b="0" i="0">
                <a:solidFill>
                  <a:schemeClr val="tx1"/>
                </a:solidFill>
              </a:defRPr>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 name="Text Placeholder 13">
            <a:extLst>
              <a:ext uri="{FF2B5EF4-FFF2-40B4-BE49-F238E27FC236}">
                <a16:creationId xmlns:a16="http://schemas.microsoft.com/office/drawing/2014/main" id="{3BC80298-1256-4D45-ADEE-EDACBBCEED34}"/>
              </a:ext>
            </a:extLst>
          </p:cNvPr>
          <p:cNvSpPr>
            <a:spLocks noGrp="1"/>
          </p:cNvSpPr>
          <p:nvPr>
            <p:ph type="body" sz="quarter" idx="27" hasCustomPrompt="1"/>
          </p:nvPr>
        </p:nvSpPr>
        <p:spPr>
          <a:xfrm>
            <a:off x="8068499" y="3470521"/>
            <a:ext cx="3564700"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Job Title</a:t>
            </a:r>
          </a:p>
        </p:txBody>
      </p:sp>
      <p:sp>
        <p:nvSpPr>
          <p:cNvPr id="21" name="Text Placeholder 13">
            <a:extLst>
              <a:ext uri="{FF2B5EF4-FFF2-40B4-BE49-F238E27FC236}">
                <a16:creationId xmlns:a16="http://schemas.microsoft.com/office/drawing/2014/main" id="{94BDD43F-A4CD-4571-B7E2-820D4E292DEC}"/>
              </a:ext>
            </a:extLst>
          </p:cNvPr>
          <p:cNvSpPr>
            <a:spLocks noGrp="1"/>
          </p:cNvSpPr>
          <p:nvPr>
            <p:ph type="body" sz="quarter" idx="28" hasCustomPrompt="1"/>
          </p:nvPr>
        </p:nvSpPr>
        <p:spPr>
          <a:xfrm>
            <a:off x="8068499" y="3660614"/>
            <a:ext cx="3564700"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Qualifications</a:t>
            </a:r>
          </a:p>
        </p:txBody>
      </p:sp>
      <p:sp>
        <p:nvSpPr>
          <p:cNvPr id="22" name="Text Placeholder 13">
            <a:extLst>
              <a:ext uri="{FF2B5EF4-FFF2-40B4-BE49-F238E27FC236}">
                <a16:creationId xmlns:a16="http://schemas.microsoft.com/office/drawing/2014/main" id="{35298A08-E001-4591-8B89-B7145EC51E79}"/>
              </a:ext>
            </a:extLst>
          </p:cNvPr>
          <p:cNvSpPr>
            <a:spLocks noGrp="1"/>
          </p:cNvSpPr>
          <p:nvPr>
            <p:ph type="body" sz="quarter" idx="29" hasCustomPrompt="1"/>
          </p:nvPr>
        </p:nvSpPr>
        <p:spPr>
          <a:xfrm>
            <a:off x="8068499" y="3851327"/>
            <a:ext cx="3564700"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Discipline</a:t>
            </a:r>
          </a:p>
        </p:txBody>
      </p:sp>
      <p:sp>
        <p:nvSpPr>
          <p:cNvPr id="23" name="Footer Placeholder 22">
            <a:extLst>
              <a:ext uri="{FF2B5EF4-FFF2-40B4-BE49-F238E27FC236}">
                <a16:creationId xmlns:a16="http://schemas.microsoft.com/office/drawing/2014/main" id="{9F4B2A89-A255-4D0F-892D-1DE22CD32FDE}"/>
              </a:ext>
            </a:extLst>
          </p:cNvPr>
          <p:cNvSpPr>
            <a:spLocks noGrp="1"/>
          </p:cNvSpPr>
          <p:nvPr>
            <p:ph type="ftr" sz="quarter" idx="31"/>
          </p:nvPr>
        </p:nvSpPr>
        <p:spPr/>
        <p:txBody>
          <a:bodyPr/>
          <a:lstStyle/>
          <a:p>
            <a:r>
              <a:rPr lang="en-GB" noProof="0" dirty="0"/>
              <a:t>watermangroup.com</a:t>
            </a:r>
          </a:p>
        </p:txBody>
      </p:sp>
      <p:sp>
        <p:nvSpPr>
          <p:cNvPr id="24" name="Slide Number Placeholder 23">
            <a:extLst>
              <a:ext uri="{FF2B5EF4-FFF2-40B4-BE49-F238E27FC236}">
                <a16:creationId xmlns:a16="http://schemas.microsoft.com/office/drawing/2014/main" id="{412F4CE9-63BF-4756-BE76-35BDFF2719DD}"/>
              </a:ext>
            </a:extLst>
          </p:cNvPr>
          <p:cNvSpPr>
            <a:spLocks noGrp="1"/>
          </p:cNvSpPr>
          <p:nvPr>
            <p:ph type="sldNum" sz="quarter" idx="32"/>
          </p:nvPr>
        </p:nvSpPr>
        <p:spPr/>
        <p:txBody>
          <a:bodyPr/>
          <a:lstStyle/>
          <a:p>
            <a:fld id="{65025F82-B164-4145-8AB7-D1FD961D29B7}" type="slidenum">
              <a:rPr lang="en-GB" noProof="0" smtClean="0"/>
              <a:pPr/>
              <a:t>‹#›</a:t>
            </a:fld>
            <a:endParaRPr lang="en-GB" noProof="0" dirty="0"/>
          </a:p>
        </p:txBody>
      </p:sp>
      <p:sp>
        <p:nvSpPr>
          <p:cNvPr id="26" name="Text Placeholder 3">
            <a:extLst>
              <a:ext uri="{FF2B5EF4-FFF2-40B4-BE49-F238E27FC236}">
                <a16:creationId xmlns:a16="http://schemas.microsoft.com/office/drawing/2014/main" id="{6BB2D09E-8E56-4CB0-BF55-082DF074BB76}"/>
              </a:ext>
            </a:extLst>
          </p:cNvPr>
          <p:cNvSpPr>
            <a:spLocks noGrp="1"/>
          </p:cNvSpPr>
          <p:nvPr>
            <p:ph type="body" sz="quarter" idx="33" hasCustomPrompt="1"/>
          </p:nvPr>
        </p:nvSpPr>
        <p:spPr>
          <a:xfrm>
            <a:off x="3000002" y="2460093"/>
            <a:ext cx="3908798" cy="360000"/>
          </a:xfrm>
        </p:spPr>
        <p:txBody>
          <a:bodyPr/>
          <a:lstStyle>
            <a:lvl1pPr marL="0" indent="0">
              <a:spcAft>
                <a:spcPts val="0"/>
              </a:spcAft>
              <a:buFont typeface="Arial" panose="020B0604020202020204" pitchFamily="34" charset="0"/>
              <a:buNone/>
              <a:defRPr sz="2000" b="1" i="0">
                <a:solidFill>
                  <a:schemeClr val="tx1"/>
                </a:solidFill>
              </a:defRPr>
            </a:lvl1pPr>
            <a:lvl2pPr marL="0" indent="0">
              <a:spcAft>
                <a:spcPts val="0"/>
              </a:spcAft>
              <a:buNone/>
              <a:defRPr sz="2000" b="1" i="0">
                <a:solidFill>
                  <a:schemeClr val="tx1"/>
                </a:solidFill>
              </a:defRPr>
            </a:lvl2pPr>
            <a:lvl3pPr marL="0" indent="0">
              <a:spcBef>
                <a:spcPts val="0"/>
              </a:spcBef>
              <a:spcAft>
                <a:spcPts val="0"/>
              </a:spcAft>
              <a:buFont typeface="Arial" panose="020B0604020202020204" pitchFamily="34" charset="0"/>
              <a:buNone/>
              <a:defRPr sz="2000" b="1" i="0">
                <a:solidFill>
                  <a:schemeClr val="tx1"/>
                </a:solidFill>
              </a:defRPr>
            </a:lvl3pPr>
            <a:lvl4pPr marL="0" indent="0">
              <a:spcAft>
                <a:spcPts val="0"/>
              </a:spcAft>
              <a:buFont typeface="Arial" panose="020B0604020202020204" pitchFamily="34" charset="0"/>
              <a:buNone/>
              <a:defRPr sz="2000" b="1" i="0">
                <a:solidFill>
                  <a:schemeClr val="tx1"/>
                </a:solidFill>
              </a:defRPr>
            </a:lvl4pPr>
            <a:lvl5pPr marL="0" indent="0">
              <a:spcAft>
                <a:spcPts val="0"/>
              </a:spcAft>
              <a:buFont typeface="Arial" panose="020B0604020202020204" pitchFamily="34" charset="0"/>
              <a:buNone/>
              <a:defRPr sz="2000" b="1" i="0">
                <a:solidFill>
                  <a:schemeClr val="tx1"/>
                </a:solidFill>
              </a:defRPr>
            </a:lvl5pPr>
          </a:lstStyle>
          <a:p>
            <a:pPr lvl="0"/>
            <a:r>
              <a:rPr lang="en-GB" noProof="0"/>
              <a:t>Add Name</a:t>
            </a:r>
          </a:p>
        </p:txBody>
      </p:sp>
      <p:sp>
        <p:nvSpPr>
          <p:cNvPr id="27" name="Text Placeholder 3">
            <a:extLst>
              <a:ext uri="{FF2B5EF4-FFF2-40B4-BE49-F238E27FC236}">
                <a16:creationId xmlns:a16="http://schemas.microsoft.com/office/drawing/2014/main" id="{D719B278-9211-40A6-B61C-25C9B47AE2BC}"/>
              </a:ext>
            </a:extLst>
          </p:cNvPr>
          <p:cNvSpPr>
            <a:spLocks noGrp="1"/>
          </p:cNvSpPr>
          <p:nvPr>
            <p:ph type="body" sz="quarter" idx="34" hasCustomPrompt="1"/>
          </p:nvPr>
        </p:nvSpPr>
        <p:spPr>
          <a:xfrm>
            <a:off x="8068500" y="3050773"/>
            <a:ext cx="3564699" cy="360000"/>
          </a:xfrm>
        </p:spPr>
        <p:txBody>
          <a:bodyPr/>
          <a:lstStyle>
            <a:lvl1pPr marL="0" indent="0">
              <a:spcAft>
                <a:spcPts val="0"/>
              </a:spcAft>
              <a:buFont typeface="Arial" panose="020B0604020202020204" pitchFamily="34" charset="0"/>
              <a:buNone/>
              <a:defRPr sz="2000" b="1" i="0">
                <a:solidFill>
                  <a:schemeClr val="tx1"/>
                </a:solidFill>
              </a:defRPr>
            </a:lvl1pPr>
            <a:lvl2pPr marL="0" indent="0">
              <a:spcAft>
                <a:spcPts val="0"/>
              </a:spcAft>
              <a:buNone/>
              <a:defRPr sz="2000" b="1" i="0">
                <a:solidFill>
                  <a:schemeClr val="tx1"/>
                </a:solidFill>
              </a:defRPr>
            </a:lvl2pPr>
            <a:lvl3pPr marL="0" indent="0">
              <a:spcBef>
                <a:spcPts val="0"/>
              </a:spcBef>
              <a:spcAft>
                <a:spcPts val="0"/>
              </a:spcAft>
              <a:buFont typeface="Arial" panose="020B0604020202020204" pitchFamily="34" charset="0"/>
              <a:buNone/>
              <a:defRPr sz="2000" b="1" i="0">
                <a:solidFill>
                  <a:schemeClr val="tx1"/>
                </a:solidFill>
              </a:defRPr>
            </a:lvl3pPr>
            <a:lvl4pPr marL="0" indent="0">
              <a:spcAft>
                <a:spcPts val="0"/>
              </a:spcAft>
              <a:buFont typeface="Arial" panose="020B0604020202020204" pitchFamily="34" charset="0"/>
              <a:buNone/>
              <a:defRPr sz="2000" b="1" i="0">
                <a:solidFill>
                  <a:schemeClr val="tx1"/>
                </a:solidFill>
              </a:defRPr>
            </a:lvl4pPr>
            <a:lvl5pPr marL="0" indent="0">
              <a:spcAft>
                <a:spcPts val="0"/>
              </a:spcAft>
              <a:buFont typeface="Arial" panose="020B0604020202020204" pitchFamily="34" charset="0"/>
              <a:buNone/>
              <a:defRPr sz="2000" b="1" i="0">
                <a:solidFill>
                  <a:schemeClr val="tx1"/>
                </a:solidFill>
              </a:defRPr>
            </a:lvl5pPr>
          </a:lstStyle>
          <a:p>
            <a:pPr lvl="0"/>
            <a:r>
              <a:rPr lang="en-GB" noProof="0"/>
              <a:t>Add Name</a:t>
            </a:r>
          </a:p>
        </p:txBody>
      </p:sp>
      <p:sp>
        <p:nvSpPr>
          <p:cNvPr id="28" name="Text Placeholder 2">
            <a:extLst>
              <a:ext uri="{FF2B5EF4-FFF2-40B4-BE49-F238E27FC236}">
                <a16:creationId xmlns:a16="http://schemas.microsoft.com/office/drawing/2014/main" id="{F8876186-CBF8-47CA-8001-088F587D127F}"/>
              </a:ext>
            </a:extLst>
          </p:cNvPr>
          <p:cNvSpPr>
            <a:spLocks noGrp="1"/>
          </p:cNvSpPr>
          <p:nvPr>
            <p:ph type="body" sz="quarter" idx="51" hasCustomPrompt="1"/>
          </p:nvPr>
        </p:nvSpPr>
        <p:spPr>
          <a:xfrm>
            <a:off x="9767700" y="244259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30" name="Text Placeholder 2">
            <a:extLst>
              <a:ext uri="{FF2B5EF4-FFF2-40B4-BE49-F238E27FC236}">
                <a16:creationId xmlns:a16="http://schemas.microsoft.com/office/drawing/2014/main" id="{792F3294-1AD8-4330-B493-5D2BC82A9AF0}"/>
              </a:ext>
            </a:extLst>
          </p:cNvPr>
          <p:cNvSpPr>
            <a:spLocks noGrp="1"/>
          </p:cNvSpPr>
          <p:nvPr>
            <p:ph type="body" sz="quarter" idx="52" hasCustomPrompt="1"/>
          </p:nvPr>
        </p:nvSpPr>
        <p:spPr>
          <a:xfrm>
            <a:off x="1411200" y="4720482"/>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Tree>
    <p:extLst>
      <p:ext uri="{BB962C8B-B14F-4D97-AF65-F5344CB8AC3E}">
        <p14:creationId xmlns:p14="http://schemas.microsoft.com/office/powerpoint/2010/main" val="2291909828"/>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ur Team 2">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53EC74C-8D3C-4ED4-98B3-4CE2A437E0D8}"/>
              </a:ext>
            </a:extLst>
          </p:cNvPr>
          <p:cNvSpPr>
            <a:spLocks noGrp="1"/>
          </p:cNvSpPr>
          <p:nvPr>
            <p:ph type="pic" sz="quarter" idx="14" hasCustomPrompt="1"/>
          </p:nvPr>
        </p:nvSpPr>
        <p:spPr>
          <a:xfrm>
            <a:off x="765174" y="2447925"/>
            <a:ext cx="2042825" cy="3276000"/>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2" y="1389962"/>
            <a:ext cx="5082087" cy="583038"/>
          </a:xfrm>
        </p:spPr>
        <p:txBody>
          <a:bodyPr/>
          <a:lstStyle>
            <a:lvl1pPr>
              <a:defRPr>
                <a:solidFill>
                  <a:schemeClr val="tx2"/>
                </a:solidFill>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0" name="Content Placeholder 8">
            <a:extLst>
              <a:ext uri="{FF2B5EF4-FFF2-40B4-BE49-F238E27FC236}">
                <a16:creationId xmlns:a16="http://schemas.microsoft.com/office/drawing/2014/main" id="{CF4C365D-550F-4AF7-99BA-7FAAF62D1E71}"/>
              </a:ext>
            </a:extLst>
          </p:cNvPr>
          <p:cNvSpPr>
            <a:spLocks noGrp="1"/>
          </p:cNvSpPr>
          <p:nvPr>
            <p:ph sz="quarter" idx="19" hasCustomPrompt="1"/>
          </p:nvPr>
        </p:nvSpPr>
        <p:spPr>
          <a:xfrm>
            <a:off x="2992382" y="3639249"/>
            <a:ext cx="2848348" cy="2549883"/>
          </a:xfrm>
        </p:spPr>
        <p:txBody>
          <a:bodyPr numCol="1" spcCol="0"/>
          <a:lstStyle>
            <a:lvl1pPr>
              <a:spcAft>
                <a:spcPts val="300"/>
              </a:spcAft>
              <a:defRPr b="0">
                <a:solidFill>
                  <a:schemeClr val="tx1"/>
                </a:solidFill>
              </a:defRPr>
            </a:lvl1pPr>
            <a:lvl2pPr>
              <a:defRPr>
                <a:solidFill>
                  <a:schemeClr val="tx1"/>
                </a:solidFill>
              </a:defRPr>
            </a:lvl2pPr>
            <a:lvl3pPr>
              <a:spcBef>
                <a:spcPts val="0"/>
              </a:spcBef>
              <a:spcAft>
                <a:spcPts val="300"/>
              </a:spcAft>
              <a:defRPr b="0" i="0">
                <a:solidFill>
                  <a:schemeClr val="tx1"/>
                </a:solidFill>
              </a:defRPr>
            </a:lvl3pPr>
            <a:lvl4pPr>
              <a:spcAft>
                <a:spcPts val="300"/>
              </a:spcAft>
              <a:defRPr b="0" i="0">
                <a:solidFill>
                  <a:schemeClr val="tx1"/>
                </a:solidFill>
              </a:defRPr>
            </a:lvl4pPr>
            <a:lvl5pPr>
              <a:spcAft>
                <a:spcPts val="300"/>
              </a:spcAft>
              <a:defRPr b="0" i="0">
                <a:solidFill>
                  <a:schemeClr val="tx1"/>
                </a:solidFill>
              </a:defRPr>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Text Placeholder 13">
            <a:extLst>
              <a:ext uri="{FF2B5EF4-FFF2-40B4-BE49-F238E27FC236}">
                <a16:creationId xmlns:a16="http://schemas.microsoft.com/office/drawing/2014/main" id="{EAABA69C-B8FB-45DC-96EB-3254FD517902}"/>
              </a:ext>
            </a:extLst>
          </p:cNvPr>
          <p:cNvSpPr>
            <a:spLocks noGrp="1"/>
          </p:cNvSpPr>
          <p:nvPr>
            <p:ph type="body" sz="quarter" idx="21" hasCustomPrompt="1"/>
          </p:nvPr>
        </p:nvSpPr>
        <p:spPr>
          <a:xfrm>
            <a:off x="2992381" y="2879841"/>
            <a:ext cx="284834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Job Title</a:t>
            </a:r>
          </a:p>
        </p:txBody>
      </p:sp>
      <p:sp>
        <p:nvSpPr>
          <p:cNvPr id="14" name="Text Placeholder 13">
            <a:extLst>
              <a:ext uri="{FF2B5EF4-FFF2-40B4-BE49-F238E27FC236}">
                <a16:creationId xmlns:a16="http://schemas.microsoft.com/office/drawing/2014/main" id="{15E16676-83BA-4379-8015-44473B5C7124}"/>
              </a:ext>
            </a:extLst>
          </p:cNvPr>
          <p:cNvSpPr>
            <a:spLocks noGrp="1"/>
          </p:cNvSpPr>
          <p:nvPr>
            <p:ph type="body" sz="quarter" idx="22" hasCustomPrompt="1"/>
          </p:nvPr>
        </p:nvSpPr>
        <p:spPr>
          <a:xfrm>
            <a:off x="2992381" y="3069934"/>
            <a:ext cx="284834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Qualifications</a:t>
            </a:r>
          </a:p>
        </p:txBody>
      </p:sp>
      <p:sp>
        <p:nvSpPr>
          <p:cNvPr id="15" name="Text Placeholder 13">
            <a:extLst>
              <a:ext uri="{FF2B5EF4-FFF2-40B4-BE49-F238E27FC236}">
                <a16:creationId xmlns:a16="http://schemas.microsoft.com/office/drawing/2014/main" id="{0B403263-E287-43B3-B631-865585CB96F7}"/>
              </a:ext>
            </a:extLst>
          </p:cNvPr>
          <p:cNvSpPr>
            <a:spLocks noGrp="1"/>
          </p:cNvSpPr>
          <p:nvPr>
            <p:ph type="body" sz="quarter" idx="23" hasCustomPrompt="1"/>
          </p:nvPr>
        </p:nvSpPr>
        <p:spPr>
          <a:xfrm>
            <a:off x="2992381" y="3260647"/>
            <a:ext cx="2848348" cy="180000"/>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Discipline</a:t>
            </a:r>
          </a:p>
        </p:txBody>
      </p:sp>
      <p:sp>
        <p:nvSpPr>
          <p:cNvPr id="16" name="Picture Placeholder 7">
            <a:extLst>
              <a:ext uri="{FF2B5EF4-FFF2-40B4-BE49-F238E27FC236}">
                <a16:creationId xmlns:a16="http://schemas.microsoft.com/office/drawing/2014/main" id="{6AD48C72-39E8-495F-845F-4010B69D0170}"/>
              </a:ext>
            </a:extLst>
          </p:cNvPr>
          <p:cNvSpPr>
            <a:spLocks noGrp="1"/>
          </p:cNvSpPr>
          <p:nvPr>
            <p:ph type="pic" sz="quarter" idx="24" hasCustomPrompt="1"/>
          </p:nvPr>
        </p:nvSpPr>
        <p:spPr>
          <a:xfrm>
            <a:off x="6150668" y="612000"/>
            <a:ext cx="2448000" cy="2232000"/>
          </a:xfrm>
        </p:spPr>
        <p:txBody>
          <a:bodyPr tIns="252000">
            <a:normAutofit/>
          </a:bodyPr>
          <a:lstStyle>
            <a:lvl1pPr marL="0" indent="0" algn="ctr">
              <a:buNone/>
              <a:defRPr sz="1800"/>
            </a:lvl1pPr>
          </a:lstStyle>
          <a:p>
            <a:r>
              <a:rPr lang="en-GB" noProof="0" dirty="0"/>
              <a:t>Add Picture</a:t>
            </a:r>
          </a:p>
        </p:txBody>
      </p:sp>
      <p:sp>
        <p:nvSpPr>
          <p:cNvPr id="19" name="Content Placeholder 8">
            <a:extLst>
              <a:ext uri="{FF2B5EF4-FFF2-40B4-BE49-F238E27FC236}">
                <a16:creationId xmlns:a16="http://schemas.microsoft.com/office/drawing/2014/main" id="{F8EA41FC-89D8-4058-9EE7-C752C64A320F}"/>
              </a:ext>
            </a:extLst>
          </p:cNvPr>
          <p:cNvSpPr>
            <a:spLocks noGrp="1"/>
          </p:cNvSpPr>
          <p:nvPr>
            <p:ph sz="quarter" idx="26" hasCustomPrompt="1"/>
          </p:nvPr>
        </p:nvSpPr>
        <p:spPr>
          <a:xfrm>
            <a:off x="8781144" y="1791156"/>
            <a:ext cx="2852055" cy="4385807"/>
          </a:xfrm>
        </p:spPr>
        <p:txBody>
          <a:bodyPr numCol="1" spcCol="0"/>
          <a:lstStyle>
            <a:lvl1pPr>
              <a:spcAft>
                <a:spcPts val="300"/>
              </a:spcAft>
              <a:defRPr b="0">
                <a:solidFill>
                  <a:schemeClr val="tx1"/>
                </a:solidFill>
              </a:defRPr>
            </a:lvl1pPr>
            <a:lvl2pPr>
              <a:defRPr>
                <a:solidFill>
                  <a:schemeClr val="tx1"/>
                </a:solidFill>
              </a:defRPr>
            </a:lvl2pPr>
            <a:lvl3pPr>
              <a:spcBef>
                <a:spcPts val="0"/>
              </a:spcBef>
              <a:spcAft>
                <a:spcPts val="300"/>
              </a:spcAft>
              <a:defRPr b="0" i="0">
                <a:solidFill>
                  <a:schemeClr val="tx1"/>
                </a:solidFill>
              </a:defRPr>
            </a:lvl3pPr>
            <a:lvl4pPr>
              <a:spcAft>
                <a:spcPts val="300"/>
              </a:spcAft>
              <a:defRPr b="0" i="0">
                <a:solidFill>
                  <a:schemeClr val="tx1"/>
                </a:solidFill>
              </a:defRPr>
            </a:lvl4pPr>
            <a:lvl5pPr>
              <a:spcAft>
                <a:spcPts val="300"/>
              </a:spcAft>
              <a:defRPr b="0" i="0">
                <a:solidFill>
                  <a:schemeClr val="tx1"/>
                </a:solidFill>
              </a:defRPr>
            </a:lvl5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 name="Text Placeholder 13">
            <a:extLst>
              <a:ext uri="{FF2B5EF4-FFF2-40B4-BE49-F238E27FC236}">
                <a16:creationId xmlns:a16="http://schemas.microsoft.com/office/drawing/2014/main" id="{3BC80298-1256-4D45-ADEE-EDACBBCEED34}"/>
              </a:ext>
            </a:extLst>
          </p:cNvPr>
          <p:cNvSpPr>
            <a:spLocks noGrp="1"/>
          </p:cNvSpPr>
          <p:nvPr>
            <p:ph type="body" sz="quarter" idx="27" hasCustomPrompt="1"/>
          </p:nvPr>
        </p:nvSpPr>
        <p:spPr>
          <a:xfrm>
            <a:off x="8781144" y="1031747"/>
            <a:ext cx="2854596" cy="195479"/>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Job Title</a:t>
            </a:r>
          </a:p>
        </p:txBody>
      </p:sp>
      <p:sp>
        <p:nvSpPr>
          <p:cNvPr id="21" name="Text Placeholder 13">
            <a:extLst>
              <a:ext uri="{FF2B5EF4-FFF2-40B4-BE49-F238E27FC236}">
                <a16:creationId xmlns:a16="http://schemas.microsoft.com/office/drawing/2014/main" id="{94BDD43F-A4CD-4571-B7E2-820D4E292DEC}"/>
              </a:ext>
            </a:extLst>
          </p:cNvPr>
          <p:cNvSpPr>
            <a:spLocks noGrp="1"/>
          </p:cNvSpPr>
          <p:nvPr>
            <p:ph type="body" sz="quarter" idx="28" hasCustomPrompt="1"/>
          </p:nvPr>
        </p:nvSpPr>
        <p:spPr>
          <a:xfrm>
            <a:off x="8781144" y="1221840"/>
            <a:ext cx="2854596" cy="195479"/>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Qualifications</a:t>
            </a:r>
          </a:p>
        </p:txBody>
      </p:sp>
      <p:sp>
        <p:nvSpPr>
          <p:cNvPr id="22" name="Text Placeholder 13">
            <a:extLst>
              <a:ext uri="{FF2B5EF4-FFF2-40B4-BE49-F238E27FC236}">
                <a16:creationId xmlns:a16="http://schemas.microsoft.com/office/drawing/2014/main" id="{35298A08-E001-4591-8B89-B7145EC51E79}"/>
              </a:ext>
            </a:extLst>
          </p:cNvPr>
          <p:cNvSpPr>
            <a:spLocks noGrp="1"/>
          </p:cNvSpPr>
          <p:nvPr>
            <p:ph type="body" sz="quarter" idx="29" hasCustomPrompt="1"/>
          </p:nvPr>
        </p:nvSpPr>
        <p:spPr>
          <a:xfrm>
            <a:off x="8781144" y="1412553"/>
            <a:ext cx="2854596" cy="195479"/>
          </a:xfrm>
        </p:spPr>
        <p:txBody>
          <a:bodyPr numCol="1" spcCol="0"/>
          <a:lstStyle>
            <a:lvl1pPr marL="0" indent="0">
              <a:spcAft>
                <a:spcPts val="0"/>
              </a:spcAft>
              <a:buFont typeface="Arial" panose="020B0604020202020204" pitchFamily="34" charset="0"/>
              <a:buNone/>
              <a:defRPr sz="1000" b="1">
                <a:solidFill>
                  <a:schemeClr val="tx1"/>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Discipline</a:t>
            </a:r>
          </a:p>
        </p:txBody>
      </p:sp>
      <p:sp>
        <p:nvSpPr>
          <p:cNvPr id="23" name="Footer Placeholder 22">
            <a:extLst>
              <a:ext uri="{FF2B5EF4-FFF2-40B4-BE49-F238E27FC236}">
                <a16:creationId xmlns:a16="http://schemas.microsoft.com/office/drawing/2014/main" id="{9F4B2A89-A255-4D0F-892D-1DE22CD32FDE}"/>
              </a:ext>
            </a:extLst>
          </p:cNvPr>
          <p:cNvSpPr>
            <a:spLocks noGrp="1"/>
          </p:cNvSpPr>
          <p:nvPr>
            <p:ph type="ftr" sz="quarter" idx="31"/>
          </p:nvPr>
        </p:nvSpPr>
        <p:spPr/>
        <p:txBody>
          <a:bodyPr/>
          <a:lstStyle/>
          <a:p>
            <a:r>
              <a:rPr lang="en-GB" noProof="0" dirty="0"/>
              <a:t>watermangroup.com</a:t>
            </a:r>
          </a:p>
        </p:txBody>
      </p:sp>
      <p:sp>
        <p:nvSpPr>
          <p:cNvPr id="24" name="Slide Number Placeholder 23">
            <a:extLst>
              <a:ext uri="{FF2B5EF4-FFF2-40B4-BE49-F238E27FC236}">
                <a16:creationId xmlns:a16="http://schemas.microsoft.com/office/drawing/2014/main" id="{412F4CE9-63BF-4756-BE76-35BDFF2719DD}"/>
              </a:ext>
            </a:extLst>
          </p:cNvPr>
          <p:cNvSpPr>
            <a:spLocks noGrp="1"/>
          </p:cNvSpPr>
          <p:nvPr>
            <p:ph type="sldNum" sz="quarter" idx="32"/>
          </p:nvPr>
        </p:nvSpPr>
        <p:spPr/>
        <p:txBody>
          <a:bodyPr/>
          <a:lstStyle/>
          <a:p>
            <a:fld id="{65025F82-B164-4145-8AB7-D1FD961D29B7}" type="slidenum">
              <a:rPr lang="en-GB" noProof="0" smtClean="0"/>
              <a:pPr/>
              <a:t>‹#›</a:t>
            </a:fld>
            <a:endParaRPr lang="en-GB" noProof="0" dirty="0"/>
          </a:p>
        </p:txBody>
      </p:sp>
      <p:sp>
        <p:nvSpPr>
          <p:cNvPr id="4" name="Text Placeholder 3">
            <a:extLst>
              <a:ext uri="{FF2B5EF4-FFF2-40B4-BE49-F238E27FC236}">
                <a16:creationId xmlns:a16="http://schemas.microsoft.com/office/drawing/2014/main" id="{8325457E-742B-40D8-9DEC-9511288292B9}"/>
              </a:ext>
            </a:extLst>
          </p:cNvPr>
          <p:cNvSpPr>
            <a:spLocks noGrp="1"/>
          </p:cNvSpPr>
          <p:nvPr>
            <p:ph type="body" sz="quarter" idx="33" hasCustomPrompt="1"/>
          </p:nvPr>
        </p:nvSpPr>
        <p:spPr>
          <a:xfrm>
            <a:off x="2992382" y="2460093"/>
            <a:ext cx="2848348" cy="360000"/>
          </a:xfrm>
        </p:spPr>
        <p:txBody>
          <a:bodyPr/>
          <a:lstStyle>
            <a:lvl1pPr marL="0" indent="0">
              <a:spcAft>
                <a:spcPts val="0"/>
              </a:spcAft>
              <a:buFont typeface="Arial" panose="020B0604020202020204" pitchFamily="34" charset="0"/>
              <a:buNone/>
              <a:defRPr sz="2000" b="1" i="0">
                <a:solidFill>
                  <a:schemeClr val="tx1"/>
                </a:solidFill>
              </a:defRPr>
            </a:lvl1pPr>
            <a:lvl2pPr marL="0" indent="0">
              <a:spcAft>
                <a:spcPts val="0"/>
              </a:spcAft>
              <a:buNone/>
              <a:defRPr sz="2000" b="1" i="0">
                <a:solidFill>
                  <a:schemeClr val="tx1"/>
                </a:solidFill>
              </a:defRPr>
            </a:lvl2pPr>
            <a:lvl3pPr marL="0" indent="0">
              <a:spcBef>
                <a:spcPts val="0"/>
              </a:spcBef>
              <a:spcAft>
                <a:spcPts val="0"/>
              </a:spcAft>
              <a:buFont typeface="Arial" panose="020B0604020202020204" pitchFamily="34" charset="0"/>
              <a:buNone/>
              <a:defRPr sz="2000" b="1" i="0">
                <a:solidFill>
                  <a:schemeClr val="tx1"/>
                </a:solidFill>
              </a:defRPr>
            </a:lvl3pPr>
            <a:lvl4pPr marL="0" indent="0">
              <a:spcAft>
                <a:spcPts val="0"/>
              </a:spcAft>
              <a:buFont typeface="Arial" panose="020B0604020202020204" pitchFamily="34" charset="0"/>
              <a:buNone/>
              <a:defRPr sz="2000" b="1" i="0">
                <a:solidFill>
                  <a:schemeClr val="tx1"/>
                </a:solidFill>
              </a:defRPr>
            </a:lvl4pPr>
            <a:lvl5pPr marL="0" indent="0">
              <a:spcAft>
                <a:spcPts val="0"/>
              </a:spcAft>
              <a:buFont typeface="Arial" panose="020B0604020202020204" pitchFamily="34" charset="0"/>
              <a:buNone/>
              <a:defRPr sz="2000" b="1" i="0">
                <a:solidFill>
                  <a:schemeClr val="tx1"/>
                </a:solidFill>
              </a:defRPr>
            </a:lvl5pPr>
          </a:lstStyle>
          <a:p>
            <a:pPr lvl="0"/>
            <a:r>
              <a:rPr lang="en-GB" noProof="0"/>
              <a:t>Add Name</a:t>
            </a:r>
          </a:p>
        </p:txBody>
      </p:sp>
      <p:sp>
        <p:nvSpPr>
          <p:cNvPr id="26" name="Text Placeholder 3">
            <a:extLst>
              <a:ext uri="{FF2B5EF4-FFF2-40B4-BE49-F238E27FC236}">
                <a16:creationId xmlns:a16="http://schemas.microsoft.com/office/drawing/2014/main" id="{C64EA34B-97A2-4B79-9902-53614651A559}"/>
              </a:ext>
            </a:extLst>
          </p:cNvPr>
          <p:cNvSpPr>
            <a:spLocks noGrp="1"/>
          </p:cNvSpPr>
          <p:nvPr>
            <p:ph type="body" sz="quarter" idx="34" hasCustomPrompt="1"/>
          </p:nvPr>
        </p:nvSpPr>
        <p:spPr>
          <a:xfrm>
            <a:off x="8781145" y="612000"/>
            <a:ext cx="2848348" cy="360000"/>
          </a:xfrm>
        </p:spPr>
        <p:txBody>
          <a:bodyPr/>
          <a:lstStyle>
            <a:lvl1pPr marL="0" indent="0">
              <a:spcAft>
                <a:spcPts val="0"/>
              </a:spcAft>
              <a:buFont typeface="Arial" panose="020B0604020202020204" pitchFamily="34" charset="0"/>
              <a:buNone/>
              <a:defRPr sz="2000" b="1" i="0">
                <a:solidFill>
                  <a:schemeClr val="tx1"/>
                </a:solidFill>
              </a:defRPr>
            </a:lvl1pPr>
            <a:lvl2pPr marL="0" indent="0">
              <a:spcAft>
                <a:spcPts val="0"/>
              </a:spcAft>
              <a:buNone/>
              <a:defRPr sz="2000" b="1" i="0">
                <a:solidFill>
                  <a:schemeClr val="tx1"/>
                </a:solidFill>
              </a:defRPr>
            </a:lvl2pPr>
            <a:lvl3pPr marL="0" indent="0">
              <a:spcBef>
                <a:spcPts val="0"/>
              </a:spcBef>
              <a:spcAft>
                <a:spcPts val="0"/>
              </a:spcAft>
              <a:buFont typeface="Arial" panose="020B0604020202020204" pitchFamily="34" charset="0"/>
              <a:buNone/>
              <a:defRPr sz="2000" b="1" i="0">
                <a:solidFill>
                  <a:schemeClr val="tx1"/>
                </a:solidFill>
              </a:defRPr>
            </a:lvl3pPr>
            <a:lvl4pPr marL="0" indent="0">
              <a:spcAft>
                <a:spcPts val="0"/>
              </a:spcAft>
              <a:buFont typeface="Arial" panose="020B0604020202020204" pitchFamily="34" charset="0"/>
              <a:buNone/>
              <a:defRPr sz="2000" b="1" i="0">
                <a:solidFill>
                  <a:schemeClr val="tx1"/>
                </a:solidFill>
              </a:defRPr>
            </a:lvl4pPr>
            <a:lvl5pPr marL="0" indent="0">
              <a:spcAft>
                <a:spcPts val="0"/>
              </a:spcAft>
              <a:buFont typeface="Arial" panose="020B0604020202020204" pitchFamily="34" charset="0"/>
              <a:buNone/>
              <a:defRPr sz="2000" b="1" i="0">
                <a:solidFill>
                  <a:schemeClr val="tx1"/>
                </a:solidFill>
              </a:defRPr>
            </a:lvl5pPr>
          </a:lstStyle>
          <a:p>
            <a:pPr lvl="0"/>
            <a:r>
              <a:rPr lang="en-GB" noProof="0"/>
              <a:t>Add Name</a:t>
            </a:r>
          </a:p>
        </p:txBody>
      </p:sp>
      <p:sp>
        <p:nvSpPr>
          <p:cNvPr id="27" name="Text Placeholder 2">
            <a:extLst>
              <a:ext uri="{FF2B5EF4-FFF2-40B4-BE49-F238E27FC236}">
                <a16:creationId xmlns:a16="http://schemas.microsoft.com/office/drawing/2014/main" id="{F07572DB-75B2-434D-9D1C-64B34C080E74}"/>
              </a:ext>
            </a:extLst>
          </p:cNvPr>
          <p:cNvSpPr>
            <a:spLocks noGrp="1"/>
          </p:cNvSpPr>
          <p:nvPr>
            <p:ph type="body" sz="quarter" idx="51" hasCustomPrompt="1"/>
          </p:nvPr>
        </p:nvSpPr>
        <p:spPr>
          <a:xfrm>
            <a:off x="7201868" y="25255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9" name="Text Placeholder 2">
            <a:extLst>
              <a:ext uri="{FF2B5EF4-FFF2-40B4-BE49-F238E27FC236}">
                <a16:creationId xmlns:a16="http://schemas.microsoft.com/office/drawing/2014/main" id="{21394DCE-6C0C-4049-8E94-90FC5AD407E0}"/>
              </a:ext>
            </a:extLst>
          </p:cNvPr>
          <p:cNvSpPr>
            <a:spLocks noGrp="1"/>
          </p:cNvSpPr>
          <p:nvPr>
            <p:ph type="body" sz="quarter" idx="52" hasCustomPrompt="1"/>
          </p:nvPr>
        </p:nvSpPr>
        <p:spPr>
          <a:xfrm>
            <a:off x="1411200" y="539992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Tree>
    <p:extLst>
      <p:ext uri="{BB962C8B-B14F-4D97-AF65-F5344CB8AC3E}">
        <p14:creationId xmlns:p14="http://schemas.microsoft.com/office/powerpoint/2010/main" val="2585138963"/>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wards">
    <p:bg>
      <p:bgPr>
        <a:solidFill>
          <a:schemeClr val="bg1"/>
        </a:solidFill>
        <a:effectLst/>
      </p:bgPr>
    </p:bg>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28871BFA-BA0F-412B-9592-C65A16C56930}"/>
              </a:ext>
            </a:extLst>
          </p:cNvPr>
          <p:cNvSpPr>
            <a:spLocks noGrp="1"/>
          </p:cNvSpPr>
          <p:nvPr>
            <p:ph type="title"/>
          </p:nvPr>
        </p:nvSpPr>
        <p:spPr>
          <a:xfrm>
            <a:off x="766263" y="1397033"/>
            <a:ext cx="10867737" cy="576000"/>
          </a:xfrm>
        </p:spPr>
        <p:txBody>
          <a:bodyPr/>
          <a:lstStyle>
            <a:lvl1pPr>
              <a:defRPr>
                <a:latin typeface="Calibri" panose="020F0502020204030204" pitchFamily="34" charset="0"/>
              </a:defRPr>
            </a:lvl1pPr>
          </a:lstStyle>
          <a:p>
            <a:r>
              <a:rPr lang="en-GB" noProof="0" dirty="0"/>
              <a:t>Click to edit Master title style</a:t>
            </a:r>
          </a:p>
        </p:txBody>
      </p:sp>
      <p:sp>
        <p:nvSpPr>
          <p:cNvPr id="36" name="Text Placeholder 17">
            <a:extLst>
              <a:ext uri="{FF2B5EF4-FFF2-40B4-BE49-F238E27FC236}">
                <a16:creationId xmlns:a16="http://schemas.microsoft.com/office/drawing/2014/main" id="{D6B71D8F-DE78-484E-9326-4275366CA353}"/>
              </a:ext>
            </a:extLst>
          </p:cNvPr>
          <p:cNvSpPr>
            <a:spLocks noGrp="1"/>
          </p:cNvSpPr>
          <p:nvPr>
            <p:ph type="body" sz="quarter" idx="17" hasCustomPrompt="1"/>
          </p:nvPr>
        </p:nvSpPr>
        <p:spPr>
          <a:xfrm>
            <a:off x="765979" y="1097148"/>
            <a:ext cx="1432618" cy="211203"/>
          </a:xfrm>
          <a:solidFill>
            <a:schemeClr val="tx2"/>
          </a:solidFill>
        </p:spPr>
        <p:txBody>
          <a:bodyPr wrap="squar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5" name="Footer Placeholder 4">
            <a:extLst>
              <a:ext uri="{FF2B5EF4-FFF2-40B4-BE49-F238E27FC236}">
                <a16:creationId xmlns:a16="http://schemas.microsoft.com/office/drawing/2014/main" id="{3FBB2A67-6C19-4F00-B92E-8B0AFD2EB8BB}"/>
              </a:ext>
            </a:extLst>
          </p:cNvPr>
          <p:cNvSpPr>
            <a:spLocks noGrp="1"/>
          </p:cNvSpPr>
          <p:nvPr>
            <p:ph type="ftr" sz="quarter" idx="11"/>
          </p:nvPr>
        </p:nvSpPr>
        <p:spPr/>
        <p:txBody>
          <a:bodyPr/>
          <a:lstStyle>
            <a:lvl1pPr>
              <a:defRPr>
                <a:solidFill>
                  <a:schemeClr val="tx1"/>
                </a:solidFill>
              </a:defRPr>
            </a:lvl1pPr>
          </a:lstStyle>
          <a:p>
            <a:r>
              <a:rPr lang="en-GB" noProof="0" dirty="0"/>
              <a:t>watermangroup.com</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29" name="Picture Placeholder 2">
            <a:extLst>
              <a:ext uri="{FF2B5EF4-FFF2-40B4-BE49-F238E27FC236}">
                <a16:creationId xmlns:a16="http://schemas.microsoft.com/office/drawing/2014/main" id="{DB07ADC1-41C3-5AE8-7CA4-0B8704A12854}"/>
              </a:ext>
            </a:extLst>
          </p:cNvPr>
          <p:cNvSpPr>
            <a:spLocks noGrp="1"/>
          </p:cNvSpPr>
          <p:nvPr>
            <p:ph type="pic" sz="quarter" idx="25"/>
          </p:nvPr>
        </p:nvSpPr>
        <p:spPr>
          <a:xfrm>
            <a:off x="3590111" y="2276046"/>
            <a:ext cx="2392863" cy="1316865"/>
          </a:xfrm>
        </p:spPr>
        <p:txBody>
          <a:bodyPr/>
          <a:lstStyle/>
          <a:p>
            <a:endParaRPr lang="en-GB" noProof="0" dirty="0"/>
          </a:p>
        </p:txBody>
      </p:sp>
      <p:sp>
        <p:nvSpPr>
          <p:cNvPr id="30" name="Text Placeholder 9">
            <a:extLst>
              <a:ext uri="{FF2B5EF4-FFF2-40B4-BE49-F238E27FC236}">
                <a16:creationId xmlns:a16="http://schemas.microsoft.com/office/drawing/2014/main" id="{45DCCDF2-11E0-2795-F929-6B9159D1D610}"/>
              </a:ext>
            </a:extLst>
          </p:cNvPr>
          <p:cNvSpPr>
            <a:spLocks noGrp="1"/>
          </p:cNvSpPr>
          <p:nvPr>
            <p:ph type="body" sz="quarter" idx="26"/>
          </p:nvPr>
        </p:nvSpPr>
        <p:spPr>
          <a:xfrm>
            <a:off x="3590925" y="3292341"/>
            <a:ext cx="2392863"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48" name="Text Placeholder 13">
            <a:extLst>
              <a:ext uri="{FF2B5EF4-FFF2-40B4-BE49-F238E27FC236}">
                <a16:creationId xmlns:a16="http://schemas.microsoft.com/office/drawing/2014/main" id="{7CD092D5-8ADD-FFF3-035B-D9B9303C78EE}"/>
              </a:ext>
            </a:extLst>
          </p:cNvPr>
          <p:cNvSpPr>
            <a:spLocks noGrp="1"/>
          </p:cNvSpPr>
          <p:nvPr>
            <p:ph type="body" sz="quarter" idx="38"/>
          </p:nvPr>
        </p:nvSpPr>
        <p:spPr>
          <a:xfrm>
            <a:off x="3591198" y="3601086"/>
            <a:ext cx="2394768"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23" name="Picture Placeholder 2">
            <a:extLst>
              <a:ext uri="{FF2B5EF4-FFF2-40B4-BE49-F238E27FC236}">
                <a16:creationId xmlns:a16="http://schemas.microsoft.com/office/drawing/2014/main" id="{64CE3B43-3F42-F7CE-D92D-689ED3BC8E0C}"/>
              </a:ext>
            </a:extLst>
          </p:cNvPr>
          <p:cNvSpPr>
            <a:spLocks noGrp="1"/>
          </p:cNvSpPr>
          <p:nvPr>
            <p:ph type="pic" sz="quarter" idx="53"/>
          </p:nvPr>
        </p:nvSpPr>
        <p:spPr>
          <a:xfrm>
            <a:off x="765175" y="2276046"/>
            <a:ext cx="2392863" cy="1316865"/>
          </a:xfrm>
        </p:spPr>
        <p:txBody>
          <a:bodyPr/>
          <a:lstStyle/>
          <a:p>
            <a:endParaRPr lang="en-GB" noProof="0" dirty="0"/>
          </a:p>
        </p:txBody>
      </p:sp>
      <p:sp>
        <p:nvSpPr>
          <p:cNvPr id="24" name="Text Placeholder 9">
            <a:extLst>
              <a:ext uri="{FF2B5EF4-FFF2-40B4-BE49-F238E27FC236}">
                <a16:creationId xmlns:a16="http://schemas.microsoft.com/office/drawing/2014/main" id="{55FA3E92-37C1-DB9D-D2D0-7FF0F93684BB}"/>
              </a:ext>
            </a:extLst>
          </p:cNvPr>
          <p:cNvSpPr>
            <a:spLocks noGrp="1"/>
          </p:cNvSpPr>
          <p:nvPr>
            <p:ph type="body" sz="quarter" idx="54"/>
          </p:nvPr>
        </p:nvSpPr>
        <p:spPr>
          <a:xfrm>
            <a:off x="765989" y="3292341"/>
            <a:ext cx="2392863"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25" name="Text Placeholder 13">
            <a:extLst>
              <a:ext uri="{FF2B5EF4-FFF2-40B4-BE49-F238E27FC236}">
                <a16:creationId xmlns:a16="http://schemas.microsoft.com/office/drawing/2014/main" id="{572DB310-4847-EAA7-158E-63C864D0849F}"/>
              </a:ext>
            </a:extLst>
          </p:cNvPr>
          <p:cNvSpPr>
            <a:spLocks noGrp="1"/>
          </p:cNvSpPr>
          <p:nvPr>
            <p:ph type="body" sz="quarter" idx="55"/>
          </p:nvPr>
        </p:nvSpPr>
        <p:spPr>
          <a:xfrm>
            <a:off x="766262" y="3601086"/>
            <a:ext cx="2394768"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26" name="Picture Placeholder 2">
            <a:extLst>
              <a:ext uri="{FF2B5EF4-FFF2-40B4-BE49-F238E27FC236}">
                <a16:creationId xmlns:a16="http://schemas.microsoft.com/office/drawing/2014/main" id="{84F13A72-6F4D-5370-7B29-52FCE025E6C5}"/>
              </a:ext>
            </a:extLst>
          </p:cNvPr>
          <p:cNvSpPr>
            <a:spLocks noGrp="1"/>
          </p:cNvSpPr>
          <p:nvPr>
            <p:ph type="pic" sz="quarter" idx="56"/>
          </p:nvPr>
        </p:nvSpPr>
        <p:spPr>
          <a:xfrm>
            <a:off x="765990" y="4300592"/>
            <a:ext cx="2393136" cy="1316865"/>
          </a:xfrm>
        </p:spPr>
        <p:txBody>
          <a:bodyPr/>
          <a:lstStyle/>
          <a:p>
            <a:endParaRPr lang="en-GB" noProof="0" dirty="0"/>
          </a:p>
        </p:txBody>
      </p:sp>
      <p:sp>
        <p:nvSpPr>
          <p:cNvPr id="35" name="Text Placeholder 9">
            <a:extLst>
              <a:ext uri="{FF2B5EF4-FFF2-40B4-BE49-F238E27FC236}">
                <a16:creationId xmlns:a16="http://schemas.microsoft.com/office/drawing/2014/main" id="{0A680FF0-C4EE-332E-7587-DF521A732B82}"/>
              </a:ext>
            </a:extLst>
          </p:cNvPr>
          <p:cNvSpPr>
            <a:spLocks noGrp="1"/>
          </p:cNvSpPr>
          <p:nvPr>
            <p:ph type="body" sz="quarter" idx="57"/>
          </p:nvPr>
        </p:nvSpPr>
        <p:spPr>
          <a:xfrm>
            <a:off x="765717" y="5308711"/>
            <a:ext cx="2393136"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40" name="Text Placeholder 13">
            <a:extLst>
              <a:ext uri="{FF2B5EF4-FFF2-40B4-BE49-F238E27FC236}">
                <a16:creationId xmlns:a16="http://schemas.microsoft.com/office/drawing/2014/main" id="{1FC1B295-1854-1286-E03C-56E18614084F}"/>
              </a:ext>
            </a:extLst>
          </p:cNvPr>
          <p:cNvSpPr>
            <a:spLocks noGrp="1"/>
          </p:cNvSpPr>
          <p:nvPr>
            <p:ph type="body" sz="quarter" idx="58"/>
          </p:nvPr>
        </p:nvSpPr>
        <p:spPr>
          <a:xfrm>
            <a:off x="765989" y="5617456"/>
            <a:ext cx="2395041"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41" name="Picture Placeholder 2">
            <a:extLst>
              <a:ext uri="{FF2B5EF4-FFF2-40B4-BE49-F238E27FC236}">
                <a16:creationId xmlns:a16="http://schemas.microsoft.com/office/drawing/2014/main" id="{6642EDE4-D78A-2DE9-2409-414640D2E7A9}"/>
              </a:ext>
            </a:extLst>
          </p:cNvPr>
          <p:cNvSpPr>
            <a:spLocks noGrp="1"/>
          </p:cNvSpPr>
          <p:nvPr>
            <p:ph type="pic" sz="quarter" idx="59"/>
          </p:nvPr>
        </p:nvSpPr>
        <p:spPr>
          <a:xfrm>
            <a:off x="9252685" y="2276046"/>
            <a:ext cx="2392863" cy="1316865"/>
          </a:xfrm>
        </p:spPr>
        <p:txBody>
          <a:bodyPr/>
          <a:lstStyle/>
          <a:p>
            <a:endParaRPr lang="en-GB" noProof="0" dirty="0"/>
          </a:p>
        </p:txBody>
      </p:sp>
      <p:sp>
        <p:nvSpPr>
          <p:cNvPr id="44" name="Text Placeholder 9">
            <a:extLst>
              <a:ext uri="{FF2B5EF4-FFF2-40B4-BE49-F238E27FC236}">
                <a16:creationId xmlns:a16="http://schemas.microsoft.com/office/drawing/2014/main" id="{5503F0B8-CFB1-302B-EB7E-200AEBCB2275}"/>
              </a:ext>
            </a:extLst>
          </p:cNvPr>
          <p:cNvSpPr>
            <a:spLocks noGrp="1"/>
          </p:cNvSpPr>
          <p:nvPr>
            <p:ph type="body" sz="quarter" idx="60"/>
          </p:nvPr>
        </p:nvSpPr>
        <p:spPr>
          <a:xfrm>
            <a:off x="9253499" y="3292341"/>
            <a:ext cx="2392863"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47" name="Text Placeholder 13">
            <a:extLst>
              <a:ext uri="{FF2B5EF4-FFF2-40B4-BE49-F238E27FC236}">
                <a16:creationId xmlns:a16="http://schemas.microsoft.com/office/drawing/2014/main" id="{BF1CF31A-F001-9CD9-D802-BA8D21E3B992}"/>
              </a:ext>
            </a:extLst>
          </p:cNvPr>
          <p:cNvSpPr>
            <a:spLocks noGrp="1"/>
          </p:cNvSpPr>
          <p:nvPr>
            <p:ph type="body" sz="quarter" idx="61"/>
          </p:nvPr>
        </p:nvSpPr>
        <p:spPr>
          <a:xfrm>
            <a:off x="9253772" y="3601086"/>
            <a:ext cx="2394768"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55" name="Picture Placeholder 2">
            <a:extLst>
              <a:ext uri="{FF2B5EF4-FFF2-40B4-BE49-F238E27FC236}">
                <a16:creationId xmlns:a16="http://schemas.microsoft.com/office/drawing/2014/main" id="{4F2B928F-7155-CC56-5F79-4A314A128B63}"/>
              </a:ext>
            </a:extLst>
          </p:cNvPr>
          <p:cNvSpPr>
            <a:spLocks noGrp="1"/>
          </p:cNvSpPr>
          <p:nvPr>
            <p:ph type="pic" sz="quarter" idx="62"/>
          </p:nvPr>
        </p:nvSpPr>
        <p:spPr>
          <a:xfrm>
            <a:off x="6427749" y="2276046"/>
            <a:ext cx="2392863" cy="1316865"/>
          </a:xfrm>
        </p:spPr>
        <p:txBody>
          <a:bodyPr/>
          <a:lstStyle/>
          <a:p>
            <a:endParaRPr lang="en-GB" noProof="0" dirty="0"/>
          </a:p>
        </p:txBody>
      </p:sp>
      <p:sp>
        <p:nvSpPr>
          <p:cNvPr id="56" name="Text Placeholder 9">
            <a:extLst>
              <a:ext uri="{FF2B5EF4-FFF2-40B4-BE49-F238E27FC236}">
                <a16:creationId xmlns:a16="http://schemas.microsoft.com/office/drawing/2014/main" id="{45DA07E4-E5B0-CC07-94FF-2D00ACFA62EE}"/>
              </a:ext>
            </a:extLst>
          </p:cNvPr>
          <p:cNvSpPr>
            <a:spLocks noGrp="1"/>
          </p:cNvSpPr>
          <p:nvPr>
            <p:ph type="body" sz="quarter" idx="63"/>
          </p:nvPr>
        </p:nvSpPr>
        <p:spPr>
          <a:xfrm>
            <a:off x="6428563" y="3292341"/>
            <a:ext cx="2392863"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57" name="Text Placeholder 13">
            <a:extLst>
              <a:ext uri="{FF2B5EF4-FFF2-40B4-BE49-F238E27FC236}">
                <a16:creationId xmlns:a16="http://schemas.microsoft.com/office/drawing/2014/main" id="{69E357D5-193C-688E-D141-303D48811C6D}"/>
              </a:ext>
            </a:extLst>
          </p:cNvPr>
          <p:cNvSpPr>
            <a:spLocks noGrp="1"/>
          </p:cNvSpPr>
          <p:nvPr>
            <p:ph type="body" sz="quarter" idx="64"/>
          </p:nvPr>
        </p:nvSpPr>
        <p:spPr>
          <a:xfrm>
            <a:off x="6428836" y="3601086"/>
            <a:ext cx="2394768"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58" name="Picture Placeholder 2">
            <a:extLst>
              <a:ext uri="{FF2B5EF4-FFF2-40B4-BE49-F238E27FC236}">
                <a16:creationId xmlns:a16="http://schemas.microsoft.com/office/drawing/2014/main" id="{FCEF1C71-5BAC-6FB9-F000-3199999320EC}"/>
              </a:ext>
            </a:extLst>
          </p:cNvPr>
          <p:cNvSpPr>
            <a:spLocks noGrp="1"/>
          </p:cNvSpPr>
          <p:nvPr>
            <p:ph type="pic" sz="quarter" idx="65"/>
          </p:nvPr>
        </p:nvSpPr>
        <p:spPr>
          <a:xfrm>
            <a:off x="3590926" y="4304473"/>
            <a:ext cx="2393136" cy="1316865"/>
          </a:xfrm>
        </p:spPr>
        <p:txBody>
          <a:bodyPr/>
          <a:lstStyle/>
          <a:p>
            <a:endParaRPr lang="en-GB" noProof="0" dirty="0"/>
          </a:p>
        </p:txBody>
      </p:sp>
      <p:sp>
        <p:nvSpPr>
          <p:cNvPr id="59" name="Text Placeholder 9">
            <a:extLst>
              <a:ext uri="{FF2B5EF4-FFF2-40B4-BE49-F238E27FC236}">
                <a16:creationId xmlns:a16="http://schemas.microsoft.com/office/drawing/2014/main" id="{1C5808A6-9658-4F3F-8533-1483270648D1}"/>
              </a:ext>
            </a:extLst>
          </p:cNvPr>
          <p:cNvSpPr>
            <a:spLocks noGrp="1"/>
          </p:cNvSpPr>
          <p:nvPr>
            <p:ph type="body" sz="quarter" idx="66"/>
          </p:nvPr>
        </p:nvSpPr>
        <p:spPr>
          <a:xfrm>
            <a:off x="3590653" y="5312592"/>
            <a:ext cx="2393136"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60" name="Text Placeholder 13">
            <a:extLst>
              <a:ext uri="{FF2B5EF4-FFF2-40B4-BE49-F238E27FC236}">
                <a16:creationId xmlns:a16="http://schemas.microsoft.com/office/drawing/2014/main" id="{20AB406C-05B6-E283-1F0A-ACE63D5A0CE5}"/>
              </a:ext>
            </a:extLst>
          </p:cNvPr>
          <p:cNvSpPr>
            <a:spLocks noGrp="1"/>
          </p:cNvSpPr>
          <p:nvPr>
            <p:ph type="body" sz="quarter" idx="67"/>
          </p:nvPr>
        </p:nvSpPr>
        <p:spPr>
          <a:xfrm>
            <a:off x="3590925" y="5621337"/>
            <a:ext cx="2395041"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61" name="Picture Placeholder 2">
            <a:extLst>
              <a:ext uri="{FF2B5EF4-FFF2-40B4-BE49-F238E27FC236}">
                <a16:creationId xmlns:a16="http://schemas.microsoft.com/office/drawing/2014/main" id="{DCB660BD-C53D-DBD5-0DA3-8D957FD04714}"/>
              </a:ext>
            </a:extLst>
          </p:cNvPr>
          <p:cNvSpPr>
            <a:spLocks noGrp="1"/>
          </p:cNvSpPr>
          <p:nvPr>
            <p:ph type="pic" sz="quarter" idx="68"/>
          </p:nvPr>
        </p:nvSpPr>
        <p:spPr>
          <a:xfrm>
            <a:off x="9253500" y="4304473"/>
            <a:ext cx="2393136" cy="1316865"/>
          </a:xfrm>
        </p:spPr>
        <p:txBody>
          <a:bodyPr/>
          <a:lstStyle/>
          <a:p>
            <a:endParaRPr lang="en-GB" noProof="0" dirty="0"/>
          </a:p>
        </p:txBody>
      </p:sp>
      <p:sp>
        <p:nvSpPr>
          <p:cNvPr id="62" name="Text Placeholder 9">
            <a:extLst>
              <a:ext uri="{FF2B5EF4-FFF2-40B4-BE49-F238E27FC236}">
                <a16:creationId xmlns:a16="http://schemas.microsoft.com/office/drawing/2014/main" id="{9D737626-88B7-B47A-1D6C-0FA8E4D3F060}"/>
              </a:ext>
            </a:extLst>
          </p:cNvPr>
          <p:cNvSpPr>
            <a:spLocks noGrp="1"/>
          </p:cNvSpPr>
          <p:nvPr>
            <p:ph type="body" sz="quarter" idx="69"/>
          </p:nvPr>
        </p:nvSpPr>
        <p:spPr>
          <a:xfrm>
            <a:off x="9253227" y="5312592"/>
            <a:ext cx="2393136"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63" name="Text Placeholder 13">
            <a:extLst>
              <a:ext uri="{FF2B5EF4-FFF2-40B4-BE49-F238E27FC236}">
                <a16:creationId xmlns:a16="http://schemas.microsoft.com/office/drawing/2014/main" id="{0B2BE85D-D550-D391-1DEB-87BB7ACACCFA}"/>
              </a:ext>
            </a:extLst>
          </p:cNvPr>
          <p:cNvSpPr>
            <a:spLocks noGrp="1"/>
          </p:cNvSpPr>
          <p:nvPr>
            <p:ph type="body" sz="quarter" idx="70"/>
          </p:nvPr>
        </p:nvSpPr>
        <p:spPr>
          <a:xfrm>
            <a:off x="9253499" y="5621337"/>
            <a:ext cx="2395041"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
        <p:nvSpPr>
          <p:cNvPr id="64" name="Picture Placeholder 2">
            <a:extLst>
              <a:ext uri="{FF2B5EF4-FFF2-40B4-BE49-F238E27FC236}">
                <a16:creationId xmlns:a16="http://schemas.microsoft.com/office/drawing/2014/main" id="{D62D9824-74DE-6D42-4B5E-EDCAAB092CD4}"/>
              </a:ext>
            </a:extLst>
          </p:cNvPr>
          <p:cNvSpPr>
            <a:spLocks noGrp="1"/>
          </p:cNvSpPr>
          <p:nvPr>
            <p:ph type="pic" sz="quarter" idx="71"/>
          </p:nvPr>
        </p:nvSpPr>
        <p:spPr>
          <a:xfrm>
            <a:off x="6428564" y="4304473"/>
            <a:ext cx="2393136" cy="1316865"/>
          </a:xfrm>
        </p:spPr>
        <p:txBody>
          <a:bodyPr/>
          <a:lstStyle/>
          <a:p>
            <a:endParaRPr lang="en-GB" noProof="0" dirty="0"/>
          </a:p>
        </p:txBody>
      </p:sp>
      <p:sp>
        <p:nvSpPr>
          <p:cNvPr id="65" name="Text Placeholder 9">
            <a:extLst>
              <a:ext uri="{FF2B5EF4-FFF2-40B4-BE49-F238E27FC236}">
                <a16:creationId xmlns:a16="http://schemas.microsoft.com/office/drawing/2014/main" id="{8AE5CED3-6593-CA2D-726C-CAD54D65B83F}"/>
              </a:ext>
            </a:extLst>
          </p:cNvPr>
          <p:cNvSpPr>
            <a:spLocks noGrp="1"/>
          </p:cNvSpPr>
          <p:nvPr>
            <p:ph type="body" sz="quarter" idx="72"/>
          </p:nvPr>
        </p:nvSpPr>
        <p:spPr>
          <a:xfrm>
            <a:off x="6428291" y="5312592"/>
            <a:ext cx="2393136" cy="216000"/>
          </a:xfrm>
          <a:solidFill>
            <a:schemeClr val="tx2"/>
          </a:solidFill>
        </p:spPr>
        <p:txBody>
          <a:bodyPr lIns="72000" tIns="0" rIns="72000" bIns="0" anchor="ctr" anchorCtr="0"/>
          <a:lstStyle>
            <a:lvl1pPr marL="0" indent="0">
              <a:spcAft>
                <a:spcPts val="0"/>
              </a:spcAft>
              <a:buFont typeface="Arial" panose="020B0604020202020204" pitchFamily="34" charset="0"/>
              <a:buNone/>
              <a:defRPr sz="1000">
                <a:solidFill>
                  <a:schemeClr val="bg1"/>
                </a:solidFill>
              </a:defRPr>
            </a:lvl1pPr>
            <a:lvl2pPr marL="0" indent="0">
              <a:spcAft>
                <a:spcPts val="0"/>
              </a:spcAft>
              <a:buNone/>
              <a:defRPr sz="1000">
                <a:solidFill>
                  <a:schemeClr val="bg1"/>
                </a:solidFill>
              </a:defRPr>
            </a:lvl2pPr>
            <a:lvl3pPr marL="0" indent="0">
              <a:spcBef>
                <a:spcPts val="0"/>
              </a:spcBef>
              <a:spcAft>
                <a:spcPts val="0"/>
              </a:spcAft>
              <a:buFont typeface="Arial" panose="020B0604020202020204" pitchFamily="34" charset="0"/>
              <a:buNone/>
              <a:defRPr sz="1000" b="0" i="0">
                <a:solidFill>
                  <a:schemeClr val="bg1"/>
                </a:solidFill>
              </a:defRPr>
            </a:lvl3pPr>
            <a:lvl4pPr marL="0" indent="0">
              <a:spcAft>
                <a:spcPts val="0"/>
              </a:spcAft>
              <a:buFont typeface="Arial" panose="020B0604020202020204" pitchFamily="34" charset="0"/>
              <a:buNone/>
              <a:defRPr sz="1000">
                <a:solidFill>
                  <a:schemeClr val="bg1"/>
                </a:solidFill>
              </a:defRPr>
            </a:lvl4pPr>
            <a:lvl5pPr marL="0" indent="0">
              <a:spcAft>
                <a:spcPts val="0"/>
              </a:spcAft>
              <a:buFont typeface="Arial" panose="020B0604020202020204" pitchFamily="34" charset="0"/>
              <a:buNone/>
              <a:defRPr sz="1000">
                <a:solidFill>
                  <a:schemeClr val="bg1"/>
                </a:solidFill>
              </a:defRPr>
            </a:lvl5pPr>
          </a:lstStyle>
          <a:p>
            <a:pPr lvl="0"/>
            <a:r>
              <a:rPr lang="en-GB" noProof="0"/>
              <a:t>Click to edit Master text styles</a:t>
            </a:r>
          </a:p>
        </p:txBody>
      </p:sp>
      <p:sp>
        <p:nvSpPr>
          <p:cNvPr id="66" name="Text Placeholder 13">
            <a:extLst>
              <a:ext uri="{FF2B5EF4-FFF2-40B4-BE49-F238E27FC236}">
                <a16:creationId xmlns:a16="http://schemas.microsoft.com/office/drawing/2014/main" id="{878C31F2-D554-44DD-8310-39BD8034FA8F}"/>
              </a:ext>
            </a:extLst>
          </p:cNvPr>
          <p:cNvSpPr>
            <a:spLocks noGrp="1"/>
          </p:cNvSpPr>
          <p:nvPr>
            <p:ph type="body" sz="quarter" idx="73"/>
          </p:nvPr>
        </p:nvSpPr>
        <p:spPr>
          <a:xfrm>
            <a:off x="6428563" y="5621337"/>
            <a:ext cx="2395041" cy="432000"/>
          </a:xfrm>
        </p:spPr>
        <p:txBody>
          <a:bodyPr/>
          <a:lstStyle>
            <a:lvl1pPr algn="ctr">
              <a:spcAft>
                <a:spcPts val="300"/>
              </a:spcAft>
              <a:defRPr sz="850">
                <a:solidFill>
                  <a:srgbClr val="414042"/>
                </a:solidFill>
              </a:defRPr>
            </a:lvl1pPr>
            <a:lvl2pPr marL="0" indent="0" algn="ctr">
              <a:spcAft>
                <a:spcPts val="0"/>
              </a:spcAft>
              <a:buNone/>
              <a:defRPr sz="850" i="1">
                <a:solidFill>
                  <a:schemeClr val="tx1"/>
                </a:solidFill>
              </a:defRPr>
            </a:lvl2pPr>
            <a:lvl3pPr algn="ctr">
              <a:spcBef>
                <a:spcPts val="0"/>
              </a:spcBef>
              <a:spcAft>
                <a:spcPts val="0"/>
              </a:spcAft>
              <a:defRPr sz="850" b="0" i="0">
                <a:solidFill>
                  <a:schemeClr val="tx1"/>
                </a:solidFill>
              </a:defRPr>
            </a:lvl3pPr>
            <a:lvl4pPr algn="ctr">
              <a:spcAft>
                <a:spcPts val="0"/>
              </a:spcAft>
              <a:defRPr sz="850">
                <a:solidFill>
                  <a:schemeClr val="tx1"/>
                </a:solidFill>
              </a:defRPr>
            </a:lvl4pPr>
            <a:lvl5pPr algn="ctr">
              <a:spcAft>
                <a:spcPts val="0"/>
              </a:spcAft>
              <a:defRPr sz="850">
                <a:solidFill>
                  <a:schemeClr val="tx1"/>
                </a:solidFill>
              </a:defRPr>
            </a:lvl5pPr>
          </a:lstStyle>
          <a:p>
            <a:pPr lvl="0"/>
            <a:r>
              <a:rPr lang="en-GB" noProof="0"/>
              <a:t>Click to edit Master text styles</a:t>
            </a:r>
          </a:p>
          <a:p>
            <a:pPr lvl="1"/>
            <a:r>
              <a:rPr lang="en-GB" noProof="0"/>
              <a:t>Second level</a:t>
            </a:r>
          </a:p>
        </p:txBody>
      </p:sp>
    </p:spTree>
    <p:extLst>
      <p:ext uri="{BB962C8B-B14F-4D97-AF65-F5344CB8AC3E}">
        <p14:creationId xmlns:p14="http://schemas.microsoft.com/office/powerpoint/2010/main" val="427320866"/>
      </p:ext>
    </p:extLst>
  </p:cSld>
  <p:clrMapOvr>
    <a:masterClrMapping/>
  </p:clrMapOvr>
  <p:extLst>
    <p:ext uri="{DCECCB84-F9BA-43D5-87BE-67443E8EF086}">
      <p15:sldGuideLst xmlns:p15="http://schemas.microsoft.com/office/powerpoint/2012/main">
        <p15:guide id="1" orient="horz" pos="880">
          <p15:clr>
            <a:srgbClr val="717275"/>
          </p15:clr>
        </p15:guide>
        <p15:guide id="2" orient="horz" pos="1247">
          <p15:clr>
            <a:srgbClr val="717275"/>
          </p15:clr>
        </p15:guide>
        <p15:guide id="3" orient="horz" pos="1242">
          <p15:clr>
            <a:srgbClr val="FF96FF"/>
          </p15:clr>
        </p15:guide>
        <p15:guide id="4" orient="horz" pos="2498">
          <p15:clr>
            <a:srgbClr val="FF96FF"/>
          </p15:clr>
        </p15:guide>
        <p15:guide id="5" orient="horz" pos="2634">
          <p15:clr>
            <a:srgbClr val="FF96FF"/>
          </p15:clr>
        </p15:guide>
        <p15:guide id="6" orient="horz" pos="4133">
          <p15:clr>
            <a:srgbClr val="FF96FF"/>
          </p15:clr>
        </p15:guide>
        <p15:guide id="7" orient="horz" pos="3448">
          <p15:clr>
            <a:srgbClr val="717275"/>
          </p15:clr>
        </p15:guide>
        <p15:guide id="8" orient="horz" pos="3884">
          <p15:clr>
            <a:srgbClr val="717275"/>
          </p15:clr>
        </p15:guide>
        <p15:guide id="9" pos="482">
          <p15:clr>
            <a:srgbClr val="FF96FF"/>
          </p15:clr>
        </p15:guide>
        <p15:guide id="10" pos="1990">
          <p15:clr>
            <a:srgbClr val="FF96FF"/>
          </p15:clr>
        </p15:guide>
        <p15:guide id="11" pos="2262">
          <p15:clr>
            <a:srgbClr val="FF96FF"/>
          </p15:clr>
        </p15:guide>
        <p15:guide id="12" pos="3769">
          <p15:clr>
            <a:srgbClr val="FF96FF"/>
          </p15:clr>
        </p15:guide>
        <p15:guide id="13" pos="4041">
          <p15:clr>
            <a:srgbClr val="FF96FF"/>
          </p15:clr>
        </p15:guide>
        <p15:guide id="14" pos="5549">
          <p15:clr>
            <a:srgbClr val="FF96FF"/>
          </p15:clr>
        </p15:guide>
        <p15:guide id="15" pos="5821">
          <p15:clr>
            <a:srgbClr val="FF96FF"/>
          </p15:clr>
        </p15:guide>
        <p15:guide id="16" pos="7328">
          <p15:clr>
            <a:srgbClr val="FF96F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layout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0691-D234-42C1-A635-65A3B9BF507C}"/>
              </a:ext>
            </a:extLst>
          </p:cNvPr>
          <p:cNvSpPr>
            <a:spLocks noGrp="1"/>
          </p:cNvSpPr>
          <p:nvPr>
            <p:ph type="title"/>
          </p:nvPr>
        </p:nvSpPr>
        <p:spPr>
          <a:xfrm>
            <a:off x="766264" y="1397033"/>
            <a:ext cx="10867740" cy="583038"/>
          </a:xfrm>
        </p:spPr>
        <p:txBody>
          <a:bodyPr/>
          <a:lstStyle/>
          <a:p>
            <a:r>
              <a:rPr lang="en-GB" noProof="0"/>
              <a:t>Click to edit Master title style</a:t>
            </a:r>
          </a:p>
        </p:txBody>
      </p:sp>
      <p:sp>
        <p:nvSpPr>
          <p:cNvPr id="6" name="Text Placeholder 17">
            <a:extLst>
              <a:ext uri="{FF2B5EF4-FFF2-40B4-BE49-F238E27FC236}">
                <a16:creationId xmlns:a16="http://schemas.microsoft.com/office/drawing/2014/main" id="{B9350381-0162-4E5E-8919-1639A7412877}"/>
              </a:ext>
            </a:extLst>
          </p:cNvPr>
          <p:cNvSpPr>
            <a:spLocks noGrp="1"/>
          </p:cNvSpPr>
          <p:nvPr>
            <p:ph type="body" sz="quarter" idx="17" hasCustomPrompt="1"/>
          </p:nvPr>
        </p:nvSpPr>
        <p:spPr>
          <a:xfrm>
            <a:off x="76502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9" name="Content Placeholder 8">
            <a:extLst>
              <a:ext uri="{FF2B5EF4-FFF2-40B4-BE49-F238E27FC236}">
                <a16:creationId xmlns:a16="http://schemas.microsoft.com/office/drawing/2014/main" id="{0BE1603D-8F9E-4804-B61A-9D4146D0F3D2}"/>
              </a:ext>
            </a:extLst>
          </p:cNvPr>
          <p:cNvSpPr>
            <a:spLocks noGrp="1"/>
          </p:cNvSpPr>
          <p:nvPr>
            <p:ph sz="quarter" idx="18"/>
          </p:nvPr>
        </p:nvSpPr>
        <p:spPr>
          <a:xfrm>
            <a:off x="765522" y="2068753"/>
            <a:ext cx="10867741" cy="4203963"/>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Footer Placeholder 3">
            <a:extLst>
              <a:ext uri="{FF2B5EF4-FFF2-40B4-BE49-F238E27FC236}">
                <a16:creationId xmlns:a16="http://schemas.microsoft.com/office/drawing/2014/main" id="{38E47830-A796-4EEE-959D-E4DAE73D90D3}"/>
              </a:ext>
            </a:extLst>
          </p:cNvPr>
          <p:cNvSpPr>
            <a:spLocks noGrp="1"/>
          </p:cNvSpPr>
          <p:nvPr>
            <p:ph type="ftr" sz="quarter" idx="11"/>
          </p:nvPr>
        </p:nvSpPr>
        <p:spPr/>
        <p:txBody>
          <a:bodyPr/>
          <a:lstStyle/>
          <a:p>
            <a:r>
              <a:rPr lang="en-GB" noProof="0" dirty="0"/>
              <a:t>watermangroup.com</a:t>
            </a:r>
          </a:p>
        </p:txBody>
      </p:sp>
      <p:sp>
        <p:nvSpPr>
          <p:cNvPr id="5" name="Slide Number Placeholder 4">
            <a:extLst>
              <a:ext uri="{FF2B5EF4-FFF2-40B4-BE49-F238E27FC236}">
                <a16:creationId xmlns:a16="http://schemas.microsoft.com/office/drawing/2014/main" id="{D1D57856-F0D7-40C9-BB45-113914F50ECC}"/>
              </a:ext>
            </a:extLst>
          </p:cNvPr>
          <p:cNvSpPr>
            <a:spLocks noGrp="1"/>
          </p:cNvSpPr>
          <p:nvPr>
            <p:ph type="sldNum" sz="quarter" idx="12"/>
          </p:nvPr>
        </p:nvSpPr>
        <p:spPr/>
        <p:txBody>
          <a:body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20970DA2-C9DB-4F73-B0DF-18E6E3CA89F0}"/>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Tree>
    <p:extLst>
      <p:ext uri="{BB962C8B-B14F-4D97-AF65-F5344CB8AC3E}">
        <p14:creationId xmlns:p14="http://schemas.microsoft.com/office/powerpoint/2010/main" val="910267447"/>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layou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6A5A6C8-9536-4BC1-8EEE-5915DB78F500}"/>
              </a:ext>
            </a:extLst>
          </p:cNvPr>
          <p:cNvSpPr>
            <a:spLocks noGrp="1"/>
          </p:cNvSpPr>
          <p:nvPr>
            <p:ph type="ftr" sz="quarter" idx="11"/>
          </p:nvPr>
        </p:nvSpPr>
        <p:spPr/>
        <p:txBody>
          <a:bodyPr/>
          <a:lstStyle/>
          <a:p>
            <a:r>
              <a:rPr lang="en-GB" noProof="0" dirty="0"/>
              <a:t>watermangroup.com</a:t>
            </a:r>
          </a:p>
        </p:txBody>
      </p:sp>
      <p:sp>
        <p:nvSpPr>
          <p:cNvPr id="5" name="Slide Number Placeholder 4">
            <a:extLst>
              <a:ext uri="{FF2B5EF4-FFF2-40B4-BE49-F238E27FC236}">
                <a16:creationId xmlns:a16="http://schemas.microsoft.com/office/drawing/2014/main" id="{F13DEA85-FBF5-4E94-B666-A25002FBC9D1}"/>
              </a:ext>
            </a:extLst>
          </p:cNvPr>
          <p:cNvSpPr>
            <a:spLocks noGrp="1"/>
          </p:cNvSpPr>
          <p:nvPr>
            <p:ph type="sldNum" sz="quarter" idx="12"/>
          </p:nvPr>
        </p:nvSpPr>
        <p:spPr/>
        <p:txBody>
          <a:bodyPr/>
          <a:lstStyle/>
          <a:p>
            <a:fld id="{65025F82-B164-4145-8AB7-D1FD961D29B7}" type="slidenum">
              <a:rPr lang="en-GB" noProof="0" smtClean="0"/>
              <a:pPr/>
              <a:t>‹#›</a:t>
            </a:fld>
            <a:endParaRPr lang="en-GB" noProof="0" dirty="0"/>
          </a:p>
        </p:txBody>
      </p:sp>
      <p:sp>
        <p:nvSpPr>
          <p:cNvPr id="6" name="Text Placeholder 17">
            <a:extLst>
              <a:ext uri="{FF2B5EF4-FFF2-40B4-BE49-F238E27FC236}">
                <a16:creationId xmlns:a16="http://schemas.microsoft.com/office/drawing/2014/main" id="{3F4DD9AA-BE5F-47ED-8151-A6E3362CEF83}"/>
              </a:ext>
            </a:extLst>
          </p:cNvPr>
          <p:cNvSpPr>
            <a:spLocks noGrp="1"/>
          </p:cNvSpPr>
          <p:nvPr>
            <p:ph type="body" sz="quarter" idx="17" hasCustomPrompt="1"/>
          </p:nvPr>
        </p:nvSpPr>
        <p:spPr>
          <a:xfrm>
            <a:off x="766262" y="1098175"/>
            <a:ext cx="1432618" cy="211203"/>
          </a:xfrm>
          <a:solidFill>
            <a:schemeClr val="tx2"/>
          </a:solidFill>
        </p:spPr>
        <p:txBody>
          <a:bodyPr wrap="squar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7" name="Content Placeholder 8">
            <a:extLst>
              <a:ext uri="{FF2B5EF4-FFF2-40B4-BE49-F238E27FC236}">
                <a16:creationId xmlns:a16="http://schemas.microsoft.com/office/drawing/2014/main" id="{B9A205C6-8E75-4161-9070-8B595D38F40B}"/>
              </a:ext>
            </a:extLst>
          </p:cNvPr>
          <p:cNvSpPr>
            <a:spLocks noGrp="1"/>
          </p:cNvSpPr>
          <p:nvPr>
            <p:ph sz="quarter" idx="18"/>
          </p:nvPr>
        </p:nvSpPr>
        <p:spPr>
          <a:xfrm>
            <a:off x="766262" y="1389963"/>
            <a:ext cx="10867741" cy="478700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Guides" hidden="1">
            <a:extLst>
              <a:ext uri="{FF2B5EF4-FFF2-40B4-BE49-F238E27FC236}">
                <a16:creationId xmlns:a16="http://schemas.microsoft.com/office/drawing/2014/main" id="{EF50867B-9BFA-40BB-B73F-B5BB9B55B505}"/>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Tree>
    <p:extLst>
      <p:ext uri="{BB962C8B-B14F-4D97-AF65-F5344CB8AC3E}">
        <p14:creationId xmlns:p14="http://schemas.microsoft.com/office/powerpoint/2010/main" val="2785323274"/>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ertificates">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1BD1D421-AEDF-44AF-9477-0B5100A23FC6}"/>
              </a:ext>
            </a:extLst>
          </p:cNvPr>
          <p:cNvSpPr>
            <a:spLocks noGrp="1"/>
          </p:cNvSpPr>
          <p:nvPr>
            <p:ph type="body" sz="quarter" idx="17" hasCustomPrompt="1"/>
          </p:nvPr>
        </p:nvSpPr>
        <p:spPr>
          <a:xfrm>
            <a:off x="766262" y="1098175"/>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9" name="Text Placeholder 8">
            <a:extLst>
              <a:ext uri="{FF2B5EF4-FFF2-40B4-BE49-F238E27FC236}">
                <a16:creationId xmlns:a16="http://schemas.microsoft.com/office/drawing/2014/main" id="{DF82C7C5-8F38-44A4-9DB0-4746E1E678EC}"/>
              </a:ext>
            </a:extLst>
          </p:cNvPr>
          <p:cNvSpPr>
            <a:spLocks noGrp="1"/>
          </p:cNvSpPr>
          <p:nvPr>
            <p:ph type="body" sz="quarter" idx="18" hasCustomPrompt="1"/>
          </p:nvPr>
        </p:nvSpPr>
        <p:spPr>
          <a:xfrm>
            <a:off x="766262" y="1538288"/>
            <a:ext cx="1950950" cy="2189012"/>
          </a:xfrm>
        </p:spPr>
        <p:txBody>
          <a:bodyPr/>
          <a:lstStyle>
            <a:lvl1pPr marL="0" indent="0">
              <a:spcAft>
                <a:spcPts val="600"/>
              </a:spcAft>
              <a:buFont typeface="Arial" panose="020B0604020202020204" pitchFamily="34" charset="0"/>
              <a:buNone/>
              <a:defRPr b="1" i="0"/>
            </a:lvl1pPr>
            <a:lvl2pPr marL="0" indent="0">
              <a:spcAft>
                <a:spcPts val="600"/>
              </a:spcAft>
              <a:buNone/>
              <a:defRPr b="1" i="0"/>
            </a:lvl2pPr>
            <a:lvl3pPr marL="0" indent="0">
              <a:spcBef>
                <a:spcPts val="0"/>
              </a:spcBef>
              <a:spcAft>
                <a:spcPts val="600"/>
              </a:spcAft>
              <a:buFont typeface="Arial" panose="020B0604020202020204" pitchFamily="34" charset="0"/>
              <a:buNone/>
              <a:defRPr b="1" i="0"/>
            </a:lvl3pPr>
            <a:lvl4pPr marL="0" indent="0">
              <a:spcAft>
                <a:spcPts val="600"/>
              </a:spcAft>
              <a:buFont typeface="Arial" panose="020B0604020202020204" pitchFamily="34" charset="0"/>
              <a:buNone/>
              <a:defRPr b="1" i="0"/>
            </a:lvl4pPr>
            <a:lvl5pPr marL="0" indent="0">
              <a:spcAft>
                <a:spcPts val="600"/>
              </a:spcAft>
              <a:buFont typeface="Arial" panose="020B0604020202020204" pitchFamily="34" charset="0"/>
              <a:buNone/>
              <a:defRPr b="1" i="0"/>
            </a:lvl5pPr>
          </a:lstStyle>
          <a:p>
            <a:pPr lvl="0"/>
            <a:r>
              <a:rPr lang="en-GB" noProof="0"/>
              <a:t>Insert name of certificate(s)</a:t>
            </a:r>
          </a:p>
          <a:p>
            <a:pPr lvl="0"/>
            <a:r>
              <a:rPr lang="en-GB" noProof="0"/>
              <a:t> </a:t>
            </a:r>
          </a:p>
        </p:txBody>
      </p:sp>
      <p:sp>
        <p:nvSpPr>
          <p:cNvPr id="4" name="Footer Placeholder 3">
            <a:extLst>
              <a:ext uri="{FF2B5EF4-FFF2-40B4-BE49-F238E27FC236}">
                <a16:creationId xmlns:a16="http://schemas.microsoft.com/office/drawing/2014/main" id="{96D2314C-E049-4D59-A948-5FA26EE04636}"/>
              </a:ext>
            </a:extLst>
          </p:cNvPr>
          <p:cNvSpPr>
            <a:spLocks noGrp="1"/>
          </p:cNvSpPr>
          <p:nvPr>
            <p:ph type="ftr" sz="quarter" idx="11"/>
          </p:nvPr>
        </p:nvSpPr>
        <p:spPr/>
        <p:txBody>
          <a:bodyPr/>
          <a:lstStyle/>
          <a:p>
            <a:r>
              <a:rPr lang="en-GB" noProof="0" dirty="0"/>
              <a:t>watermangroup.com</a:t>
            </a:r>
          </a:p>
        </p:txBody>
      </p:sp>
      <p:sp>
        <p:nvSpPr>
          <p:cNvPr id="5" name="Slide Number Placeholder 4">
            <a:extLst>
              <a:ext uri="{FF2B5EF4-FFF2-40B4-BE49-F238E27FC236}">
                <a16:creationId xmlns:a16="http://schemas.microsoft.com/office/drawing/2014/main" id="{4A331250-C2FA-464C-9936-47A778AECC24}"/>
              </a:ext>
            </a:extLst>
          </p:cNvPr>
          <p:cNvSpPr>
            <a:spLocks noGrp="1"/>
          </p:cNvSpPr>
          <p:nvPr>
            <p:ph type="sldNum" sz="quarter" idx="12"/>
          </p:nvPr>
        </p:nvSpPr>
        <p:spPr/>
        <p:txBody>
          <a:bodyPr/>
          <a:lstStyle/>
          <a:p>
            <a:fld id="{65025F82-B164-4145-8AB7-D1FD961D29B7}" type="slidenum">
              <a:rPr lang="en-GB" noProof="0" smtClean="0"/>
              <a:pPr/>
              <a:t>‹#›</a:t>
            </a:fld>
            <a:endParaRPr lang="en-GB" noProof="0" dirty="0"/>
          </a:p>
        </p:txBody>
      </p:sp>
      <p:sp>
        <p:nvSpPr>
          <p:cNvPr id="11" name="Picture Placeholder 10">
            <a:extLst>
              <a:ext uri="{FF2B5EF4-FFF2-40B4-BE49-F238E27FC236}">
                <a16:creationId xmlns:a16="http://schemas.microsoft.com/office/drawing/2014/main" id="{86F50DF5-B52B-45E9-95DC-2638BE5C95D5}"/>
              </a:ext>
            </a:extLst>
          </p:cNvPr>
          <p:cNvSpPr>
            <a:spLocks noGrp="1"/>
          </p:cNvSpPr>
          <p:nvPr>
            <p:ph type="pic" sz="quarter" idx="19" hasCustomPrompt="1"/>
          </p:nvPr>
        </p:nvSpPr>
        <p:spPr>
          <a:xfrm>
            <a:off x="3163284" y="383400"/>
            <a:ext cx="4225544" cy="5972950"/>
          </a:xfrm>
          <a:ln w="6350">
            <a:solidFill>
              <a:schemeClr val="tx1"/>
            </a:solidFill>
          </a:ln>
        </p:spPr>
        <p:txBody>
          <a:bodyPr lIns="108000" tIns="108000" rIns="108000" bIns="108000"/>
          <a:lstStyle>
            <a:lvl1pPr>
              <a:defRPr/>
            </a:lvl1pPr>
          </a:lstStyle>
          <a:p>
            <a:r>
              <a:rPr lang="en-GB" noProof="0" dirty="0"/>
              <a:t>Add Certificate - Delete box if only one certificate is required</a:t>
            </a:r>
          </a:p>
        </p:txBody>
      </p:sp>
      <p:sp>
        <p:nvSpPr>
          <p:cNvPr id="13" name="Picture Placeholder 10">
            <a:extLst>
              <a:ext uri="{FF2B5EF4-FFF2-40B4-BE49-F238E27FC236}">
                <a16:creationId xmlns:a16="http://schemas.microsoft.com/office/drawing/2014/main" id="{16AA16DA-CB05-4060-B500-90A812B83315}"/>
              </a:ext>
            </a:extLst>
          </p:cNvPr>
          <p:cNvSpPr>
            <a:spLocks noGrp="1"/>
          </p:cNvSpPr>
          <p:nvPr>
            <p:ph type="pic" sz="quarter" idx="20" hasCustomPrompt="1"/>
          </p:nvPr>
        </p:nvSpPr>
        <p:spPr>
          <a:xfrm>
            <a:off x="7606455" y="383400"/>
            <a:ext cx="4225544" cy="5972950"/>
          </a:xfrm>
          <a:ln w="6350">
            <a:solidFill>
              <a:schemeClr val="tx1"/>
            </a:solidFill>
          </a:ln>
        </p:spPr>
        <p:txBody>
          <a:bodyPr lIns="108000" tIns="108000" rIns="108000" bIns="108000"/>
          <a:lstStyle>
            <a:lvl1pPr>
              <a:defRPr/>
            </a:lvl1pPr>
          </a:lstStyle>
          <a:p>
            <a:r>
              <a:rPr lang="en-GB" noProof="0" dirty="0"/>
              <a:t>Add Certificate</a:t>
            </a:r>
          </a:p>
        </p:txBody>
      </p:sp>
      <p:sp>
        <p:nvSpPr>
          <p:cNvPr id="2" name="Guides" hidden="1">
            <a:extLst>
              <a:ext uri="{FF2B5EF4-FFF2-40B4-BE49-F238E27FC236}">
                <a16:creationId xmlns:a16="http://schemas.microsoft.com/office/drawing/2014/main" id="{0B899714-9D8D-4396-998E-8A2E247850AD}"/>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310512748"/>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e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262" y="1132172"/>
            <a:ext cx="6142537" cy="583038"/>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23" name="Footer Placeholder 22">
            <a:extLst>
              <a:ext uri="{FF2B5EF4-FFF2-40B4-BE49-F238E27FC236}">
                <a16:creationId xmlns:a16="http://schemas.microsoft.com/office/drawing/2014/main" id="{9F4B2A89-A255-4D0F-892D-1DE22CD32FDE}"/>
              </a:ext>
            </a:extLst>
          </p:cNvPr>
          <p:cNvSpPr>
            <a:spLocks noGrp="1"/>
          </p:cNvSpPr>
          <p:nvPr>
            <p:ph type="ftr" sz="quarter" idx="31"/>
          </p:nvPr>
        </p:nvSpPr>
        <p:spPr/>
        <p:txBody>
          <a:bodyPr/>
          <a:lstStyle/>
          <a:p>
            <a:r>
              <a:rPr lang="en-GB" noProof="0" dirty="0"/>
              <a:t>watermangroup.com</a:t>
            </a:r>
          </a:p>
        </p:txBody>
      </p:sp>
      <p:sp>
        <p:nvSpPr>
          <p:cNvPr id="24" name="Slide Number Placeholder 23">
            <a:extLst>
              <a:ext uri="{FF2B5EF4-FFF2-40B4-BE49-F238E27FC236}">
                <a16:creationId xmlns:a16="http://schemas.microsoft.com/office/drawing/2014/main" id="{412F4CE9-63BF-4756-BE76-35BDFF2719DD}"/>
              </a:ext>
            </a:extLst>
          </p:cNvPr>
          <p:cNvSpPr>
            <a:spLocks noGrp="1"/>
          </p:cNvSpPr>
          <p:nvPr>
            <p:ph type="sldNum" sz="quarter" idx="32"/>
          </p:nvPr>
        </p:nvSpPr>
        <p:spPr/>
        <p:txBody>
          <a:bodyPr/>
          <a:lstStyle/>
          <a:p>
            <a:fld id="{65025F82-B164-4145-8AB7-D1FD961D29B7}" type="slidenum">
              <a:rPr lang="en-GB" noProof="0" smtClean="0"/>
              <a:pPr/>
              <a:t>‹#›</a:t>
            </a:fld>
            <a:endParaRPr lang="en-GB" noProof="0" dirty="0"/>
          </a:p>
        </p:txBody>
      </p:sp>
      <p:sp>
        <p:nvSpPr>
          <p:cNvPr id="4" name="Text Placeholder 3">
            <a:extLst>
              <a:ext uri="{FF2B5EF4-FFF2-40B4-BE49-F238E27FC236}">
                <a16:creationId xmlns:a16="http://schemas.microsoft.com/office/drawing/2014/main" id="{FF46C00C-F4B0-D7D9-B77D-BABDEFF2636A}"/>
              </a:ext>
            </a:extLst>
          </p:cNvPr>
          <p:cNvSpPr>
            <a:spLocks noGrp="1"/>
          </p:cNvSpPr>
          <p:nvPr>
            <p:ph type="body" sz="quarter" idx="33"/>
          </p:nvPr>
        </p:nvSpPr>
        <p:spPr>
          <a:xfrm>
            <a:off x="766262" y="1751458"/>
            <a:ext cx="7172826" cy="583038"/>
          </a:xfrm>
        </p:spPr>
        <p:txBody>
          <a:bodyPr/>
          <a:lstStyle>
            <a:lvl1pPr>
              <a:spcAft>
                <a:spcPts val="600"/>
              </a:spcAft>
              <a:defRPr b="1">
                <a:solidFill>
                  <a:schemeClr val="tx2"/>
                </a:solidFill>
              </a:defRPr>
            </a:lvl1pPr>
          </a:lstStyle>
          <a:p>
            <a:pPr lvl="0"/>
            <a:r>
              <a:rPr lang="en-GB" noProof="0"/>
              <a:t>Click to edit Master text styles</a:t>
            </a:r>
          </a:p>
        </p:txBody>
      </p:sp>
      <p:sp>
        <p:nvSpPr>
          <p:cNvPr id="12" name="Content Placeholder 11">
            <a:extLst>
              <a:ext uri="{FF2B5EF4-FFF2-40B4-BE49-F238E27FC236}">
                <a16:creationId xmlns:a16="http://schemas.microsoft.com/office/drawing/2014/main" id="{85706A23-5713-56B1-9F61-48488A3C9C03}"/>
              </a:ext>
            </a:extLst>
          </p:cNvPr>
          <p:cNvSpPr>
            <a:spLocks noGrp="1"/>
          </p:cNvSpPr>
          <p:nvPr>
            <p:ph sz="quarter" idx="34"/>
          </p:nvPr>
        </p:nvSpPr>
        <p:spPr>
          <a:xfrm>
            <a:off x="766262" y="2370744"/>
            <a:ext cx="7172826" cy="380621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Content Placeholder 17">
            <a:extLst>
              <a:ext uri="{FF2B5EF4-FFF2-40B4-BE49-F238E27FC236}">
                <a16:creationId xmlns:a16="http://schemas.microsoft.com/office/drawing/2014/main" id="{DF4D830D-91AD-5654-FBE9-BA6729E60ECA}"/>
              </a:ext>
            </a:extLst>
          </p:cNvPr>
          <p:cNvSpPr>
            <a:spLocks noGrp="1"/>
          </p:cNvSpPr>
          <p:nvPr>
            <p:ph sz="quarter" idx="35"/>
          </p:nvPr>
        </p:nvSpPr>
        <p:spPr>
          <a:xfrm>
            <a:off x="8154988" y="2370744"/>
            <a:ext cx="3478212" cy="3806219"/>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3474575404"/>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2673">
          <p15:clr>
            <a:srgbClr val="FF96FF"/>
          </p15:clr>
        </p15:guide>
        <p15:guide id="6" pos="2809">
          <p15:clr>
            <a:srgbClr val="FF96FF"/>
          </p15:clr>
        </p15:guide>
        <p15:guide id="7" pos="5001">
          <p15:clr>
            <a:srgbClr val="FF96FF"/>
          </p15:clr>
        </p15:guide>
        <p15:guide id="8" pos="5137">
          <p15:clr>
            <a:srgbClr val="FF96FF"/>
          </p15:clr>
        </p15:guide>
        <p15:guide id="9" pos="7328">
          <p15:clr>
            <a:srgbClr val="FF96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amp; Image Left">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E362FE75-FF5C-42F6-B024-71E2054B9A30}"/>
              </a:ext>
            </a:extLst>
          </p:cNvPr>
          <p:cNvSpPr>
            <a:spLocks noGrp="1"/>
          </p:cNvSpPr>
          <p:nvPr>
            <p:ph type="pic" sz="quarter" idx="14" hasCustomPrompt="1"/>
          </p:nvPr>
        </p:nvSpPr>
        <p:spPr>
          <a:xfrm>
            <a:off x="0" y="0"/>
            <a:ext cx="5040000" cy="6857999"/>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5653285" y="1397033"/>
            <a:ext cx="5982000" cy="576000"/>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5652498" y="2068753"/>
            <a:ext cx="5983287"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5652000" y="2769435"/>
            <a:ext cx="5983286" cy="3407527"/>
          </a:xfrm>
        </p:spPr>
        <p:txBody>
          <a:bodyPr numCol="2" spcCol="216000"/>
          <a:lstStyle>
            <a:lvl1pPr>
              <a:defRPr/>
            </a:lvl1pPr>
          </a:lstStyle>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5652001"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3" name="Text Placeholder 2">
            <a:extLst>
              <a:ext uri="{FF2B5EF4-FFF2-40B4-BE49-F238E27FC236}">
                <a16:creationId xmlns:a16="http://schemas.microsoft.com/office/drawing/2014/main" id="{B75D2F63-325A-4500-85AE-BC020FF54943}"/>
              </a:ext>
            </a:extLst>
          </p:cNvPr>
          <p:cNvSpPr>
            <a:spLocks noGrp="1"/>
          </p:cNvSpPr>
          <p:nvPr>
            <p:ph type="body" sz="quarter" idx="49" hasCustomPrompt="1"/>
          </p:nvPr>
        </p:nvSpPr>
        <p:spPr>
          <a:xfrm>
            <a:off x="3643200" y="6532463"/>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11" name="Footer Placeholder 10">
            <a:extLst>
              <a:ext uri="{FF2B5EF4-FFF2-40B4-BE49-F238E27FC236}">
                <a16:creationId xmlns:a16="http://schemas.microsoft.com/office/drawing/2014/main" id="{A5BD5808-54F9-5690-E1FF-7EE38328715C}"/>
              </a:ext>
            </a:extLst>
          </p:cNvPr>
          <p:cNvSpPr>
            <a:spLocks noGrp="1"/>
          </p:cNvSpPr>
          <p:nvPr>
            <p:ph type="ftr" sz="quarter" idx="51"/>
          </p:nvPr>
        </p:nvSpPr>
        <p:spPr/>
        <p:txBody>
          <a:bodyPr/>
          <a:lstStyle>
            <a:lvl1pPr>
              <a:defRPr>
                <a:solidFill>
                  <a:schemeClr val="bg1"/>
                </a:solidFill>
              </a:defRPr>
            </a:lvl1pPr>
          </a:lstStyle>
          <a:p>
            <a:r>
              <a:rPr lang="en-GB" noProof="0" dirty="0"/>
              <a:t>watermangroup.com</a:t>
            </a:r>
          </a:p>
        </p:txBody>
      </p:sp>
      <p:sp>
        <p:nvSpPr>
          <p:cNvPr id="12" name="Slide Number Placeholder 11">
            <a:extLst>
              <a:ext uri="{FF2B5EF4-FFF2-40B4-BE49-F238E27FC236}">
                <a16:creationId xmlns:a16="http://schemas.microsoft.com/office/drawing/2014/main" id="{1092AE44-B18F-5A7B-8AE9-7C24F76FD1EC}"/>
              </a:ext>
            </a:extLst>
          </p:cNvPr>
          <p:cNvSpPr>
            <a:spLocks noGrp="1"/>
          </p:cNvSpPr>
          <p:nvPr>
            <p:ph type="sldNum" sz="quarter" idx="52"/>
          </p:nvPr>
        </p:nvSpPr>
        <p:spPr/>
        <p:txBody>
          <a:bodyPr/>
          <a:lstStyle/>
          <a:p>
            <a:fld id="{65025F82-B164-4145-8AB7-D1FD961D29B7}" type="slidenum">
              <a:rPr lang="en-GB" noProof="0" smtClean="0"/>
              <a:pPr/>
              <a:t>‹#›</a:t>
            </a:fld>
            <a:endParaRPr lang="en-GB" noProof="0" dirty="0"/>
          </a:p>
        </p:txBody>
      </p:sp>
      <p:sp>
        <p:nvSpPr>
          <p:cNvPr id="19" name="Text Placeholder 30">
            <a:extLst>
              <a:ext uri="{FF2B5EF4-FFF2-40B4-BE49-F238E27FC236}">
                <a16:creationId xmlns:a16="http://schemas.microsoft.com/office/drawing/2014/main" id="{7499C142-5588-EF49-9150-3EA9C18F347A}"/>
              </a:ext>
            </a:extLst>
          </p:cNvPr>
          <p:cNvSpPr>
            <a:spLocks noGrp="1"/>
          </p:cNvSpPr>
          <p:nvPr>
            <p:ph type="body" sz="quarter" idx="55" hasCustomPrompt="1"/>
          </p:nvPr>
        </p:nvSpPr>
        <p:spPr>
          <a:xfrm>
            <a:off x="144000" y="568800"/>
            <a:ext cx="325094" cy="204407"/>
          </a:xfrm>
          <a:blipFill>
            <a:blip r:embed="rId3">
              <a:extLst>
                <a:ext uri="{96DAC541-7B7A-43D3-8B79-37D633B846F1}">
                  <asvg:svgBlip xmlns:asvg="http://schemas.microsoft.com/office/drawing/2016/SVG/main" r:embed="rId4"/>
                </a:ext>
              </a:extLst>
            </a:blip>
            <a:stretch>
              <a:fillRect/>
            </a:stretch>
          </a:blipFill>
        </p:spPr>
        <p:txBody>
          <a:bodyPr/>
          <a:lstStyle/>
          <a:p>
            <a:pPr lvl="0"/>
            <a:r>
              <a:rPr lang="en-GB" noProof="0"/>
              <a:t> </a:t>
            </a:r>
          </a:p>
        </p:txBody>
      </p:sp>
      <p:sp>
        <p:nvSpPr>
          <p:cNvPr id="5" name="Text Placeholder 9">
            <a:extLst>
              <a:ext uri="{FF2B5EF4-FFF2-40B4-BE49-F238E27FC236}">
                <a16:creationId xmlns:a16="http://schemas.microsoft.com/office/drawing/2014/main" id="{9D851867-7BB2-48BF-193A-76FC47ED357F}"/>
              </a:ext>
            </a:extLst>
          </p:cNvPr>
          <p:cNvSpPr>
            <a:spLocks noGrp="1"/>
          </p:cNvSpPr>
          <p:nvPr>
            <p:ph type="body" sz="quarter" idx="58" hasCustomPrompt="1"/>
          </p:nvPr>
        </p:nvSpPr>
        <p:spPr>
          <a:xfrm>
            <a:off x="592219" y="0"/>
            <a:ext cx="7200" cy="6858000"/>
          </a:xfrm>
          <a:solidFill>
            <a:schemeClr val="bg1"/>
          </a:solidFill>
          <a:ln w="6350">
            <a:solidFill>
              <a:schemeClr val="bg1"/>
            </a:solidFill>
          </a:ln>
        </p:spPr>
        <p:txBody>
          <a:bodyPr/>
          <a:lstStyle>
            <a:lvl1pPr>
              <a:defRPr sz="100"/>
            </a:lvl1pPr>
          </a:lstStyle>
          <a:p>
            <a:pPr lvl="0"/>
            <a:r>
              <a:rPr lang="en-GB" noProof="0"/>
              <a:t> </a:t>
            </a:r>
          </a:p>
        </p:txBody>
      </p:sp>
    </p:spTree>
    <p:extLst>
      <p:ext uri="{BB962C8B-B14F-4D97-AF65-F5344CB8AC3E}">
        <p14:creationId xmlns:p14="http://schemas.microsoft.com/office/powerpoint/2010/main" val="3501608974"/>
      </p:ext>
    </p:extLst>
  </p:cSld>
  <p:clrMapOvr>
    <a:masterClrMapping/>
  </p:clrMapOvr>
  <p:extLst>
    <p:ext uri="{DCECCB84-F9BA-43D5-87BE-67443E8EF086}">
      <p15:sldGuideLst xmlns:p15="http://schemas.microsoft.com/office/powerpoint/2012/main">
        <p15:guide id="1" orient="horz" pos="875">
          <p15:clr>
            <a:srgbClr val="8F8F8F"/>
          </p15:clr>
        </p15:guide>
        <p15:guide id="2" orient="horz" pos="1242">
          <p15:clr>
            <a:srgbClr val="FF96FF"/>
          </p15:clr>
        </p15:guide>
        <p15:guide id="3" orient="horz" pos="3891">
          <p15:clr>
            <a:srgbClr val="FF96FF"/>
          </p15:clr>
        </p15:guide>
        <p15:guide id="4" orient="horz" pos="3240">
          <p15:clr>
            <a:srgbClr val="8F8F8F"/>
          </p15:clr>
        </p15:guide>
        <p15:guide id="5" orient="horz" pos="3920">
          <p15:clr>
            <a:srgbClr val="8F8F8F"/>
          </p15:clr>
        </p15:guide>
        <p15:guide id="6" pos="482">
          <p15:clr>
            <a:srgbClr val="FF96FF"/>
          </p15:clr>
        </p15:guide>
        <p15:guide id="7" pos="7328">
          <p15:clr>
            <a:srgbClr val="FF96FF"/>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22F1C85-02ED-42D6-BA9A-99C742C334ED}"/>
              </a:ext>
            </a:extLst>
          </p:cNvPr>
          <p:cNvSpPr>
            <a:spLocks noGrp="1"/>
          </p:cNvSpPr>
          <p:nvPr>
            <p:ph type="pic" sz="quarter" idx="24" hasCustomPrompt="1"/>
          </p:nvPr>
        </p:nvSpPr>
        <p:spPr>
          <a:xfrm>
            <a:off x="6980200" y="0"/>
            <a:ext cx="5211800" cy="6858000"/>
          </a:xfrm>
        </p:spPr>
        <p:txBody>
          <a:bodyPr tIns="252000">
            <a:normAutofit/>
          </a:bodyPr>
          <a:lstStyle>
            <a:lvl1pPr marL="0" indent="0" algn="ctr">
              <a:buNone/>
              <a:defRPr sz="1800"/>
            </a:lvl1pPr>
          </a:lstStyle>
          <a:p>
            <a:r>
              <a:rPr lang="en-GB" noProof="0" dirty="0"/>
              <a:t>Add Picture</a:t>
            </a:r>
          </a:p>
        </p:txBody>
      </p:sp>
      <p:sp>
        <p:nvSpPr>
          <p:cNvPr id="9" name="TextBox 8">
            <a:extLst>
              <a:ext uri="{FF2B5EF4-FFF2-40B4-BE49-F238E27FC236}">
                <a16:creationId xmlns:a16="http://schemas.microsoft.com/office/drawing/2014/main" id="{6E0C7DAA-DF3E-4269-9885-CDB792A3E244}"/>
              </a:ext>
            </a:extLst>
          </p:cNvPr>
          <p:cNvSpPr txBox="1"/>
          <p:nvPr userDrawn="1"/>
        </p:nvSpPr>
        <p:spPr>
          <a:xfrm>
            <a:off x="771202" y="6178075"/>
            <a:ext cx="1844990" cy="252000"/>
          </a:xfrm>
          <a:prstGeom prst="rect">
            <a:avLst/>
          </a:prstGeom>
          <a:noFill/>
        </p:spPr>
        <p:txBody>
          <a:bodyPr wrap="none" lIns="0" tIns="0" rIns="0" bIns="0" rtlCol="0" anchor="ctr" anchorCtr="0">
            <a:noAutofit/>
          </a:bodyPr>
          <a:lstStyle/>
          <a:p>
            <a:pPr>
              <a:spcAft>
                <a:spcPts val="0"/>
              </a:spcAft>
            </a:pPr>
            <a:r>
              <a:rPr lang="en-GB" sz="1300" b="1" noProof="0" dirty="0">
                <a:solidFill>
                  <a:schemeClr val="tx1"/>
                </a:solidFill>
                <a:latin typeface="Calibri" panose="020F0502020204030204" pitchFamily="34" charset="0"/>
              </a:rPr>
              <a:t>watermangroup.com</a:t>
            </a:r>
            <a:endParaRPr lang="en-GB" sz="1300" noProof="0" dirty="0">
              <a:latin typeface="Calibri" panose="020F0502020204030204" pitchFamily="34" charset="0"/>
            </a:endParaRPr>
          </a:p>
        </p:txBody>
      </p:sp>
      <p:sp>
        <p:nvSpPr>
          <p:cNvPr id="11" name="TextBox 10">
            <a:extLst>
              <a:ext uri="{FF2B5EF4-FFF2-40B4-BE49-F238E27FC236}">
                <a16:creationId xmlns:a16="http://schemas.microsoft.com/office/drawing/2014/main" id="{2465223A-11DE-4E6B-A48E-0A05EC4F92D8}"/>
              </a:ext>
            </a:extLst>
          </p:cNvPr>
          <p:cNvSpPr txBox="1"/>
          <p:nvPr userDrawn="1"/>
        </p:nvSpPr>
        <p:spPr>
          <a:xfrm>
            <a:off x="2873730" y="6178075"/>
            <a:ext cx="1354499" cy="252000"/>
          </a:xfrm>
          <a:prstGeom prst="rect">
            <a:avLst/>
          </a:prstGeom>
          <a:noFill/>
        </p:spPr>
        <p:txBody>
          <a:bodyPr wrap="none" lIns="0" tIns="0" rIns="0" bIns="0" rtlCol="0" anchor="ctr" anchorCtr="0">
            <a:noAutofit/>
          </a:bodyPr>
          <a:lstStyle/>
          <a:p>
            <a:pPr>
              <a:spcAft>
                <a:spcPts val="0"/>
              </a:spcAft>
            </a:pPr>
            <a:r>
              <a:rPr lang="en-GB" sz="1000" b="1" noProof="0" dirty="0" err="1">
                <a:solidFill>
                  <a:schemeClr val="tx1"/>
                </a:solidFill>
                <a:latin typeface="Calibri" panose="020F0502020204030204" pitchFamily="34" charset="0"/>
              </a:rPr>
              <a:t>waterman_group</a:t>
            </a:r>
            <a:endParaRPr lang="en-GB" sz="600" noProof="0" dirty="0">
              <a:latin typeface="Calibri" panose="020F0502020204030204" pitchFamily="34" charset="0"/>
            </a:endParaRPr>
          </a:p>
        </p:txBody>
      </p:sp>
      <p:sp>
        <p:nvSpPr>
          <p:cNvPr id="12" name="TextBox 11">
            <a:extLst>
              <a:ext uri="{FF2B5EF4-FFF2-40B4-BE49-F238E27FC236}">
                <a16:creationId xmlns:a16="http://schemas.microsoft.com/office/drawing/2014/main" id="{9A927C6A-3239-4491-8627-C2D3ACB8B2B5}"/>
              </a:ext>
            </a:extLst>
          </p:cNvPr>
          <p:cNvSpPr txBox="1"/>
          <p:nvPr userDrawn="1"/>
        </p:nvSpPr>
        <p:spPr>
          <a:xfrm>
            <a:off x="4348965" y="6178075"/>
            <a:ext cx="1079898" cy="252000"/>
          </a:xfrm>
          <a:prstGeom prst="rect">
            <a:avLst/>
          </a:prstGeom>
          <a:noFill/>
        </p:spPr>
        <p:txBody>
          <a:bodyPr wrap="none" lIns="0" tIns="0" rIns="0" bIns="0" rtlCol="0" anchor="ctr" anchorCtr="0">
            <a:noAutofit/>
          </a:bodyPr>
          <a:lstStyle/>
          <a:p>
            <a:pPr>
              <a:spcAft>
                <a:spcPts val="0"/>
              </a:spcAft>
            </a:pPr>
            <a:r>
              <a:rPr lang="en-GB" sz="1000" b="1" noProof="0" dirty="0">
                <a:solidFill>
                  <a:schemeClr val="tx1"/>
                </a:solidFill>
                <a:latin typeface="Calibri" panose="020F0502020204030204" pitchFamily="34" charset="0"/>
              </a:rPr>
              <a:t>Waterman Group</a:t>
            </a:r>
            <a:endParaRPr lang="en-GB" sz="600" noProof="0" dirty="0">
              <a:latin typeface="Calibri" panose="020F0502020204030204" pitchFamily="34" charset="0"/>
            </a:endParaRPr>
          </a:p>
        </p:txBody>
      </p:sp>
      <p:pic>
        <p:nvPicPr>
          <p:cNvPr id="4" name="Graphic 3">
            <a:extLst>
              <a:ext uri="{FF2B5EF4-FFF2-40B4-BE49-F238E27FC236}">
                <a16:creationId xmlns:a16="http://schemas.microsoft.com/office/drawing/2014/main" id="{22F81D90-FBA3-48BC-B6A8-543B94FDF15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6193" y="6201475"/>
            <a:ext cx="205200" cy="205200"/>
          </a:xfrm>
          <a:prstGeom prst="rect">
            <a:avLst/>
          </a:prstGeom>
        </p:spPr>
      </p:pic>
      <p:pic>
        <p:nvPicPr>
          <p:cNvPr id="7" name="Graphic 6">
            <a:extLst>
              <a:ext uri="{FF2B5EF4-FFF2-40B4-BE49-F238E27FC236}">
                <a16:creationId xmlns:a16="http://schemas.microsoft.com/office/drawing/2014/main" id="{7FD22014-5241-434F-A9AD-9674E600E6E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96961" y="6201475"/>
            <a:ext cx="204379" cy="205200"/>
          </a:xfrm>
          <a:prstGeom prst="rect">
            <a:avLst/>
          </a:prstGeom>
        </p:spPr>
      </p:pic>
      <p:sp>
        <p:nvSpPr>
          <p:cNvPr id="13" name="Text Placeholder 2">
            <a:extLst>
              <a:ext uri="{FF2B5EF4-FFF2-40B4-BE49-F238E27FC236}">
                <a16:creationId xmlns:a16="http://schemas.microsoft.com/office/drawing/2014/main" id="{925B0B3E-F0F2-461B-A609-9A6C32F3CAC6}"/>
              </a:ext>
            </a:extLst>
          </p:cNvPr>
          <p:cNvSpPr>
            <a:spLocks noGrp="1"/>
          </p:cNvSpPr>
          <p:nvPr>
            <p:ph type="body" sz="quarter" idx="51" hasCustomPrompt="1"/>
          </p:nvPr>
        </p:nvSpPr>
        <p:spPr>
          <a:xfrm>
            <a:off x="10795200" y="653400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 name="Guides" hidden="1">
            <a:extLst>
              <a:ext uri="{FF2B5EF4-FFF2-40B4-BE49-F238E27FC236}">
                <a16:creationId xmlns:a16="http://schemas.microsoft.com/office/drawing/2014/main" id="{231602E8-3949-4636-AA93-7E514315E0E7}"/>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5" name="Text Placeholder 4">
            <a:extLst>
              <a:ext uri="{FF2B5EF4-FFF2-40B4-BE49-F238E27FC236}">
                <a16:creationId xmlns:a16="http://schemas.microsoft.com/office/drawing/2014/main" id="{94986E37-66AC-4949-9AD1-153BD34F42E0}"/>
              </a:ext>
            </a:extLst>
          </p:cNvPr>
          <p:cNvSpPr>
            <a:spLocks noGrp="1"/>
          </p:cNvSpPr>
          <p:nvPr>
            <p:ph type="body" sz="quarter" idx="52" hasCustomPrompt="1"/>
          </p:nvPr>
        </p:nvSpPr>
        <p:spPr>
          <a:xfrm>
            <a:off x="771202" y="3139900"/>
            <a:ext cx="4440599" cy="1030287"/>
          </a:xfrm>
        </p:spPr>
        <p:txBody>
          <a:bodyPr anchor="b"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lvl="0"/>
            <a:r>
              <a:rPr lang="en-GB" noProof="0"/>
              <a:t>Add address</a:t>
            </a:r>
          </a:p>
        </p:txBody>
      </p:sp>
      <p:sp>
        <p:nvSpPr>
          <p:cNvPr id="14" name="Text Placeholder 4">
            <a:extLst>
              <a:ext uri="{FF2B5EF4-FFF2-40B4-BE49-F238E27FC236}">
                <a16:creationId xmlns:a16="http://schemas.microsoft.com/office/drawing/2014/main" id="{FDB1FE68-730A-4B57-876E-C787CDF712BA}"/>
              </a:ext>
            </a:extLst>
          </p:cNvPr>
          <p:cNvSpPr>
            <a:spLocks noGrp="1"/>
          </p:cNvSpPr>
          <p:nvPr>
            <p:ph type="body" sz="quarter" idx="53" hasCustomPrompt="1"/>
          </p:nvPr>
        </p:nvSpPr>
        <p:spPr>
          <a:xfrm>
            <a:off x="771202" y="4253545"/>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lvl="0"/>
            <a:r>
              <a:rPr lang="en-GB" noProof="0"/>
              <a:t>t  add telephone number</a:t>
            </a:r>
          </a:p>
        </p:txBody>
      </p:sp>
      <p:sp>
        <p:nvSpPr>
          <p:cNvPr id="15" name="Text Placeholder 4">
            <a:extLst>
              <a:ext uri="{FF2B5EF4-FFF2-40B4-BE49-F238E27FC236}">
                <a16:creationId xmlns:a16="http://schemas.microsoft.com/office/drawing/2014/main" id="{E5303A2A-149C-44CA-B683-850180B805D4}"/>
              </a:ext>
            </a:extLst>
          </p:cNvPr>
          <p:cNvSpPr>
            <a:spLocks noGrp="1"/>
          </p:cNvSpPr>
          <p:nvPr>
            <p:ph type="body" sz="quarter" idx="54" hasCustomPrompt="1"/>
          </p:nvPr>
        </p:nvSpPr>
        <p:spPr>
          <a:xfrm>
            <a:off x="771202" y="4433326"/>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lvl="0"/>
            <a:r>
              <a:rPr lang="en-GB" noProof="0"/>
              <a:t>Website</a:t>
            </a:r>
          </a:p>
        </p:txBody>
      </p:sp>
      <p:sp>
        <p:nvSpPr>
          <p:cNvPr id="16" name="Text Placeholder 4">
            <a:extLst>
              <a:ext uri="{FF2B5EF4-FFF2-40B4-BE49-F238E27FC236}">
                <a16:creationId xmlns:a16="http://schemas.microsoft.com/office/drawing/2014/main" id="{CD0FF23C-81E0-497C-A134-7CBFE7543A88}"/>
              </a:ext>
            </a:extLst>
          </p:cNvPr>
          <p:cNvSpPr>
            <a:spLocks noGrp="1"/>
          </p:cNvSpPr>
          <p:nvPr>
            <p:ph type="body" sz="quarter" idx="55" hasCustomPrompt="1"/>
          </p:nvPr>
        </p:nvSpPr>
        <p:spPr>
          <a:xfrm>
            <a:off x="771202" y="4729502"/>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a:spcAft>
                <a:spcPts val="900"/>
              </a:spcAft>
            </a:pPr>
            <a:r>
              <a:rPr lang="en-GB" sz="1000" noProof="0">
                <a:solidFill>
                  <a:schemeClr val="tx1"/>
                </a:solidFill>
              </a:rPr>
              <a:t>For further information please contact:</a:t>
            </a:r>
          </a:p>
        </p:txBody>
      </p:sp>
      <p:sp>
        <p:nvSpPr>
          <p:cNvPr id="17" name="Text Placeholder 4">
            <a:extLst>
              <a:ext uri="{FF2B5EF4-FFF2-40B4-BE49-F238E27FC236}">
                <a16:creationId xmlns:a16="http://schemas.microsoft.com/office/drawing/2014/main" id="{DDA38C74-6DAE-4B55-BABB-763B10D4ACE7}"/>
              </a:ext>
            </a:extLst>
          </p:cNvPr>
          <p:cNvSpPr>
            <a:spLocks noGrp="1"/>
          </p:cNvSpPr>
          <p:nvPr>
            <p:ph type="body" sz="quarter" idx="56" hasCustomPrompt="1"/>
          </p:nvPr>
        </p:nvSpPr>
        <p:spPr>
          <a:xfrm>
            <a:off x="771202" y="5008664"/>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a:spcAft>
                <a:spcPts val="900"/>
              </a:spcAft>
            </a:pPr>
            <a:r>
              <a:rPr lang="en-GB" sz="1000" noProof="0">
                <a:solidFill>
                  <a:schemeClr val="tx1"/>
                </a:solidFill>
              </a:rPr>
              <a:t>Add Name</a:t>
            </a:r>
          </a:p>
        </p:txBody>
      </p:sp>
      <p:sp>
        <p:nvSpPr>
          <p:cNvPr id="18" name="Text Placeholder 4">
            <a:extLst>
              <a:ext uri="{FF2B5EF4-FFF2-40B4-BE49-F238E27FC236}">
                <a16:creationId xmlns:a16="http://schemas.microsoft.com/office/drawing/2014/main" id="{52A673F9-B9A2-4BD9-801C-829DE34B6728}"/>
              </a:ext>
            </a:extLst>
          </p:cNvPr>
          <p:cNvSpPr>
            <a:spLocks noGrp="1"/>
          </p:cNvSpPr>
          <p:nvPr>
            <p:ph type="body" sz="quarter" idx="57" hasCustomPrompt="1"/>
          </p:nvPr>
        </p:nvSpPr>
        <p:spPr>
          <a:xfrm>
            <a:off x="771202" y="5193014"/>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a:spcAft>
                <a:spcPts val="900"/>
              </a:spcAft>
            </a:pPr>
            <a:r>
              <a:rPr lang="en-GB" sz="1000" noProof="0">
                <a:solidFill>
                  <a:schemeClr val="tx1"/>
                </a:solidFill>
              </a:rPr>
              <a:t>Add email address</a:t>
            </a:r>
          </a:p>
        </p:txBody>
      </p:sp>
      <p:sp>
        <p:nvSpPr>
          <p:cNvPr id="19" name="Text Placeholder 4">
            <a:extLst>
              <a:ext uri="{FF2B5EF4-FFF2-40B4-BE49-F238E27FC236}">
                <a16:creationId xmlns:a16="http://schemas.microsoft.com/office/drawing/2014/main" id="{386CEB6E-5AF4-4A54-AA72-CDB134C80D2D}"/>
              </a:ext>
            </a:extLst>
          </p:cNvPr>
          <p:cNvSpPr>
            <a:spLocks noGrp="1"/>
          </p:cNvSpPr>
          <p:nvPr>
            <p:ph type="body" sz="quarter" idx="58" hasCustomPrompt="1"/>
          </p:nvPr>
        </p:nvSpPr>
        <p:spPr>
          <a:xfrm>
            <a:off x="771202" y="5479427"/>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a:spcAft>
                <a:spcPts val="900"/>
              </a:spcAft>
            </a:pPr>
            <a:r>
              <a:rPr lang="en-GB" sz="1000" noProof="0">
                <a:solidFill>
                  <a:schemeClr val="tx1"/>
                </a:solidFill>
              </a:rPr>
              <a:t>Add Name</a:t>
            </a:r>
          </a:p>
        </p:txBody>
      </p:sp>
      <p:sp>
        <p:nvSpPr>
          <p:cNvPr id="20" name="Text Placeholder 4">
            <a:extLst>
              <a:ext uri="{FF2B5EF4-FFF2-40B4-BE49-F238E27FC236}">
                <a16:creationId xmlns:a16="http://schemas.microsoft.com/office/drawing/2014/main" id="{9FF68EAD-DADD-4F87-9F5D-E06B44428B3A}"/>
              </a:ext>
            </a:extLst>
          </p:cNvPr>
          <p:cNvSpPr>
            <a:spLocks noGrp="1"/>
          </p:cNvSpPr>
          <p:nvPr>
            <p:ph type="body" sz="quarter" idx="59" hasCustomPrompt="1"/>
          </p:nvPr>
        </p:nvSpPr>
        <p:spPr>
          <a:xfrm>
            <a:off x="771202" y="5663777"/>
            <a:ext cx="4440599" cy="180000"/>
          </a:xfrm>
        </p:spPr>
        <p:txBody>
          <a:bodyPr anchor="ctr" anchorCtr="0"/>
          <a:lstStyle>
            <a:lvl1pPr marL="0" indent="0">
              <a:spcAft>
                <a:spcPts val="0"/>
              </a:spcAft>
              <a:buFont typeface="Arial" panose="020B0604020202020204" pitchFamily="34" charset="0"/>
              <a:buNone/>
              <a:defRPr b="0" i="0">
                <a:solidFill>
                  <a:schemeClr val="tx1"/>
                </a:solidFill>
              </a:defRPr>
            </a:lvl1pPr>
            <a:lvl2pPr marL="0" indent="0">
              <a:spcAft>
                <a:spcPts val="0"/>
              </a:spcAft>
              <a:buNone/>
              <a:defRPr b="0" i="0">
                <a:solidFill>
                  <a:schemeClr val="tx1"/>
                </a:solidFill>
              </a:defRPr>
            </a:lvl2pPr>
            <a:lvl3pPr marL="0" indent="0">
              <a:spcBef>
                <a:spcPts val="0"/>
              </a:spcBef>
              <a:spcAft>
                <a:spcPts val="0"/>
              </a:spcAft>
              <a:buFont typeface="Arial" panose="020B0604020202020204" pitchFamily="34" charset="0"/>
              <a:buNone/>
              <a:defRPr b="0" i="0">
                <a:solidFill>
                  <a:schemeClr val="tx1"/>
                </a:solidFill>
              </a:defRPr>
            </a:lvl3pPr>
            <a:lvl4pPr marL="0" indent="0">
              <a:spcAft>
                <a:spcPts val="0"/>
              </a:spcAft>
              <a:buFont typeface="Arial" panose="020B0604020202020204" pitchFamily="34" charset="0"/>
              <a:buNone/>
              <a:defRPr b="0" i="0">
                <a:solidFill>
                  <a:schemeClr val="tx1"/>
                </a:solidFill>
              </a:defRPr>
            </a:lvl4pPr>
            <a:lvl5pPr marL="0" indent="0">
              <a:spcAft>
                <a:spcPts val="0"/>
              </a:spcAft>
              <a:buFont typeface="Arial" panose="020B0604020202020204" pitchFamily="34" charset="0"/>
              <a:buNone/>
              <a:defRPr b="0" i="0">
                <a:solidFill>
                  <a:schemeClr val="tx1"/>
                </a:solidFill>
              </a:defRPr>
            </a:lvl5pPr>
          </a:lstStyle>
          <a:p>
            <a:pPr>
              <a:spcAft>
                <a:spcPts val="900"/>
              </a:spcAft>
            </a:pPr>
            <a:r>
              <a:rPr lang="en-GB" sz="1000" noProof="0">
                <a:solidFill>
                  <a:schemeClr val="tx1"/>
                </a:solidFill>
              </a:rPr>
              <a:t>Add email address</a:t>
            </a:r>
          </a:p>
        </p:txBody>
      </p:sp>
    </p:spTree>
    <p:extLst>
      <p:ext uri="{BB962C8B-B14F-4D97-AF65-F5344CB8AC3E}">
        <p14:creationId xmlns:p14="http://schemas.microsoft.com/office/powerpoint/2010/main" val="2489490033"/>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3">
          <p15:clr>
            <a:srgbClr val="FF96FF"/>
          </p15:clr>
        </p15:guide>
        <p15:guide id="5" pos="7328">
          <p15:clr>
            <a:srgbClr val="FF96FF"/>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V - Propert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baseline="0">
                <a:solidFill>
                  <a:schemeClr val="tx1"/>
                </a:solidFill>
              </a:defRPr>
            </a:lvl1pPr>
          </a:lstStyle>
          <a:p>
            <a:fld id="{65025F82-B164-4145-8AB7-D1FD961D29B7}" type="slidenum">
              <a:rPr lang="en-GB" noProof="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4" name="Footer Placeholder 3">
            <a:extLst>
              <a:ext uri="{FF2B5EF4-FFF2-40B4-BE49-F238E27FC236}">
                <a16:creationId xmlns:a16="http://schemas.microsoft.com/office/drawing/2014/main" id="{2837AE20-99E1-08B6-B6AB-779D14153296}"/>
              </a:ext>
            </a:extLst>
          </p:cNvPr>
          <p:cNvSpPr>
            <a:spLocks noGrp="1"/>
          </p:cNvSpPr>
          <p:nvPr>
            <p:ph type="ftr" sz="quarter" idx="20"/>
          </p:nvPr>
        </p:nvSpPr>
        <p:spPr/>
        <p:txBody>
          <a:bodyPr/>
          <a:lstStyle/>
          <a:p>
            <a:r>
              <a:rPr lang="en-GB" noProof="0" dirty="0"/>
              <a:t>watermangroup.com</a:t>
            </a:r>
          </a:p>
        </p:txBody>
      </p:sp>
      <p:sp>
        <p:nvSpPr>
          <p:cNvPr id="10" name="Title 1">
            <a:extLst>
              <a:ext uri="{FF2B5EF4-FFF2-40B4-BE49-F238E27FC236}">
                <a16:creationId xmlns:a16="http://schemas.microsoft.com/office/drawing/2014/main" id="{3BE24A13-A4DF-E6E5-FF41-036D5D9F4E4E}"/>
              </a:ext>
            </a:extLst>
          </p:cNvPr>
          <p:cNvSpPr>
            <a:spLocks noGrp="1"/>
          </p:cNvSpPr>
          <p:nvPr>
            <p:ph type="title" hasCustomPrompt="1"/>
          </p:nvPr>
        </p:nvSpPr>
        <p:spPr>
          <a:xfrm>
            <a:off x="765174" y="986016"/>
            <a:ext cx="5254739" cy="583038"/>
          </a:xfrm>
        </p:spPr>
        <p:txBody>
          <a:bodyPr/>
          <a:lstStyle>
            <a:lvl1pPr>
              <a:defRPr sz="3600"/>
            </a:lvl1pPr>
          </a:lstStyle>
          <a:p>
            <a:r>
              <a:rPr lang="en-US"/>
              <a:t>Click to add title (delete placeholder if not 1st CV Page)</a:t>
            </a:r>
            <a:endParaRPr lang="en-GB"/>
          </a:p>
        </p:txBody>
      </p:sp>
      <p:sp>
        <p:nvSpPr>
          <p:cNvPr id="11" name="Rectangle 10">
            <a:extLst>
              <a:ext uri="{FF2B5EF4-FFF2-40B4-BE49-F238E27FC236}">
                <a16:creationId xmlns:a16="http://schemas.microsoft.com/office/drawing/2014/main" id="{DA6B1C94-02A1-80E4-B641-DCD05F6214F4}"/>
              </a:ext>
            </a:extLst>
          </p:cNvPr>
          <p:cNvSpPr/>
          <p:nvPr userDrawn="1"/>
        </p:nvSpPr>
        <p:spPr>
          <a:xfrm>
            <a:off x="765174" y="4491364"/>
            <a:ext cx="2500540" cy="2366635"/>
          </a:xfrm>
          <a:prstGeom prst="rect">
            <a:avLst/>
          </a:prstGeom>
          <a:solidFill>
            <a:srgbClr val="BAC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12" name="Picture Placeholder 7">
            <a:extLst>
              <a:ext uri="{FF2B5EF4-FFF2-40B4-BE49-F238E27FC236}">
                <a16:creationId xmlns:a16="http://schemas.microsoft.com/office/drawing/2014/main" id="{5D66B06E-0936-E3AC-6725-E578FD2A2CFE}"/>
              </a:ext>
            </a:extLst>
          </p:cNvPr>
          <p:cNvSpPr>
            <a:spLocks noGrp="1"/>
          </p:cNvSpPr>
          <p:nvPr>
            <p:ph type="pic" sz="quarter" idx="24" hasCustomPrompt="1"/>
          </p:nvPr>
        </p:nvSpPr>
        <p:spPr>
          <a:xfrm>
            <a:off x="765174" y="1688016"/>
            <a:ext cx="2498951" cy="2808000"/>
          </a:xfrm>
        </p:spPr>
        <p:txBody>
          <a:bodyPr tIns="252000">
            <a:normAutofit/>
          </a:bodyPr>
          <a:lstStyle>
            <a:lvl1pPr marL="0" indent="0" algn="ctr">
              <a:buNone/>
              <a:defRPr sz="1800"/>
            </a:lvl1pPr>
          </a:lstStyle>
          <a:p>
            <a:r>
              <a:rPr lang="en-GB" dirty="0"/>
              <a:t>Add Picture</a:t>
            </a:r>
          </a:p>
        </p:txBody>
      </p:sp>
      <p:sp>
        <p:nvSpPr>
          <p:cNvPr id="13" name="Text Placeholder 12">
            <a:extLst>
              <a:ext uri="{FF2B5EF4-FFF2-40B4-BE49-F238E27FC236}">
                <a16:creationId xmlns:a16="http://schemas.microsoft.com/office/drawing/2014/main" id="{8C72E45C-A64D-38F3-FA54-F441C4085B63}"/>
              </a:ext>
            </a:extLst>
          </p:cNvPr>
          <p:cNvSpPr>
            <a:spLocks noGrp="1"/>
          </p:cNvSpPr>
          <p:nvPr>
            <p:ph type="body" sz="quarter" idx="26" hasCustomPrompt="1"/>
          </p:nvPr>
        </p:nvSpPr>
        <p:spPr>
          <a:xfrm>
            <a:off x="866775" y="4671365"/>
            <a:ext cx="2295755" cy="314974"/>
          </a:xfrm>
        </p:spPr>
        <p:txBody>
          <a:bodyPr/>
          <a:lstStyle>
            <a:lvl1pPr algn="r">
              <a:defRPr sz="2000">
                <a:solidFill>
                  <a:schemeClr val="tx2"/>
                </a:solidFill>
              </a:defRPr>
            </a:lvl1pPr>
          </a:lstStyle>
          <a:p>
            <a:pPr lvl="0"/>
            <a:r>
              <a:rPr lang="en-US"/>
              <a:t>Add First Name</a:t>
            </a:r>
            <a:endParaRPr lang="en-GB"/>
          </a:p>
        </p:txBody>
      </p:sp>
      <p:sp>
        <p:nvSpPr>
          <p:cNvPr id="15" name="Text Placeholder 12">
            <a:extLst>
              <a:ext uri="{FF2B5EF4-FFF2-40B4-BE49-F238E27FC236}">
                <a16:creationId xmlns:a16="http://schemas.microsoft.com/office/drawing/2014/main" id="{84B9FA50-9FA0-0A5E-F44D-E570429001E2}"/>
              </a:ext>
            </a:extLst>
          </p:cNvPr>
          <p:cNvSpPr>
            <a:spLocks noGrp="1"/>
          </p:cNvSpPr>
          <p:nvPr>
            <p:ph type="body" sz="quarter" idx="27" hasCustomPrompt="1"/>
          </p:nvPr>
        </p:nvSpPr>
        <p:spPr>
          <a:xfrm>
            <a:off x="866775" y="4986339"/>
            <a:ext cx="2295755" cy="314974"/>
          </a:xfrm>
        </p:spPr>
        <p:txBody>
          <a:bodyPr/>
          <a:lstStyle>
            <a:lvl1pPr algn="r">
              <a:defRPr sz="2000">
                <a:solidFill>
                  <a:schemeClr val="tx2"/>
                </a:solidFill>
              </a:defRPr>
            </a:lvl1pPr>
          </a:lstStyle>
          <a:p>
            <a:pPr lvl="0"/>
            <a:r>
              <a:rPr lang="en-US"/>
              <a:t>Surname Name</a:t>
            </a:r>
            <a:endParaRPr lang="en-GB"/>
          </a:p>
        </p:txBody>
      </p:sp>
      <p:sp>
        <p:nvSpPr>
          <p:cNvPr id="17" name="Text Placeholder 15">
            <a:extLst>
              <a:ext uri="{FF2B5EF4-FFF2-40B4-BE49-F238E27FC236}">
                <a16:creationId xmlns:a16="http://schemas.microsoft.com/office/drawing/2014/main" id="{854AC24A-FAF2-9493-20A6-C955EFA610B0}"/>
              </a:ext>
            </a:extLst>
          </p:cNvPr>
          <p:cNvSpPr>
            <a:spLocks noGrp="1"/>
          </p:cNvSpPr>
          <p:nvPr>
            <p:ph type="body" sz="quarter" idx="28" hasCustomPrompt="1"/>
          </p:nvPr>
        </p:nvSpPr>
        <p:spPr>
          <a:xfrm>
            <a:off x="866741" y="5633124"/>
            <a:ext cx="2296459" cy="396000"/>
          </a:xfrm>
        </p:spPr>
        <p:txBody>
          <a:bodyPr/>
          <a:lstStyle>
            <a:lvl1pPr marL="0" indent="0" algn="r">
              <a:spcAft>
                <a:spcPts val="0"/>
              </a:spcAft>
              <a:buFont typeface="Arial" panose="020B0604020202020204" pitchFamily="34" charset="0"/>
              <a:buNone/>
              <a:defRPr b="1" i="1">
                <a:solidFill>
                  <a:schemeClr val="tx1"/>
                </a:solidFill>
              </a:defRPr>
            </a:lvl1pPr>
            <a:lvl2pPr marL="0" indent="0" algn="r">
              <a:spcAft>
                <a:spcPts val="0"/>
              </a:spcAft>
              <a:buNone/>
              <a:defRPr b="1" i="1">
                <a:solidFill>
                  <a:schemeClr val="tx1"/>
                </a:solidFill>
              </a:defRPr>
            </a:lvl2pPr>
            <a:lvl3pPr marL="0" indent="0" algn="r">
              <a:spcBef>
                <a:spcPts val="0"/>
              </a:spcBef>
              <a:spcAft>
                <a:spcPts val="0"/>
              </a:spcAft>
              <a:buFont typeface="Arial" panose="020B0604020202020204" pitchFamily="34" charset="0"/>
              <a:buNone/>
              <a:defRPr b="1" i="1">
                <a:solidFill>
                  <a:schemeClr val="tx1"/>
                </a:solidFill>
              </a:defRPr>
            </a:lvl3pPr>
            <a:lvl4pPr marL="0" indent="0" algn="r">
              <a:spcAft>
                <a:spcPts val="0"/>
              </a:spcAft>
              <a:buFont typeface="Arial" panose="020B0604020202020204" pitchFamily="34" charset="0"/>
              <a:buNone/>
              <a:defRPr b="1" i="1">
                <a:solidFill>
                  <a:schemeClr val="tx1"/>
                </a:solidFill>
              </a:defRPr>
            </a:lvl4pPr>
            <a:lvl5pPr marL="0" indent="0" algn="r">
              <a:spcAft>
                <a:spcPts val="0"/>
              </a:spcAft>
              <a:buFont typeface="Arial" panose="020B0604020202020204" pitchFamily="34" charset="0"/>
              <a:buNone/>
              <a:defRPr b="1" i="1">
                <a:solidFill>
                  <a:schemeClr val="tx1"/>
                </a:solidFill>
              </a:defRPr>
            </a:lvl5pPr>
          </a:lstStyle>
          <a:p>
            <a:pPr lvl="0"/>
            <a:r>
              <a:rPr lang="en-US"/>
              <a:t>Add job title</a:t>
            </a:r>
            <a:endParaRPr lang="en-GB"/>
          </a:p>
        </p:txBody>
      </p:sp>
      <p:sp>
        <p:nvSpPr>
          <p:cNvPr id="19" name="Text Placeholder 15">
            <a:extLst>
              <a:ext uri="{FF2B5EF4-FFF2-40B4-BE49-F238E27FC236}">
                <a16:creationId xmlns:a16="http://schemas.microsoft.com/office/drawing/2014/main" id="{6081FD11-1C93-55D3-68B3-A8CC5A003784}"/>
              </a:ext>
            </a:extLst>
          </p:cNvPr>
          <p:cNvSpPr>
            <a:spLocks noGrp="1"/>
          </p:cNvSpPr>
          <p:nvPr>
            <p:ph type="body" sz="quarter" idx="29" hasCustomPrompt="1"/>
          </p:nvPr>
        </p:nvSpPr>
        <p:spPr>
          <a:xfrm>
            <a:off x="860977" y="6176485"/>
            <a:ext cx="2302224" cy="514350"/>
          </a:xfrm>
        </p:spPr>
        <p:txBody>
          <a:bodyPr/>
          <a:lstStyle>
            <a:lvl1pPr marL="0" indent="0" algn="r">
              <a:spcAft>
                <a:spcPts val="0"/>
              </a:spcAft>
              <a:buFont typeface="Arial" panose="020B0604020202020204" pitchFamily="34" charset="0"/>
              <a:buNone/>
              <a:defRPr b="1" i="1">
                <a:solidFill>
                  <a:schemeClr val="tx1"/>
                </a:solidFill>
              </a:defRPr>
            </a:lvl1pPr>
            <a:lvl2pPr marL="0" indent="0" algn="r">
              <a:spcAft>
                <a:spcPts val="0"/>
              </a:spcAft>
              <a:buNone/>
              <a:defRPr b="1" i="1">
                <a:solidFill>
                  <a:schemeClr val="tx1"/>
                </a:solidFill>
              </a:defRPr>
            </a:lvl2pPr>
            <a:lvl3pPr marL="0" indent="0" algn="r">
              <a:spcBef>
                <a:spcPts val="0"/>
              </a:spcBef>
              <a:spcAft>
                <a:spcPts val="0"/>
              </a:spcAft>
              <a:buFont typeface="Arial" panose="020B0604020202020204" pitchFamily="34" charset="0"/>
              <a:buNone/>
              <a:defRPr b="1" i="1">
                <a:solidFill>
                  <a:schemeClr val="tx1"/>
                </a:solidFill>
              </a:defRPr>
            </a:lvl3pPr>
            <a:lvl4pPr marL="0" indent="0" algn="r">
              <a:spcAft>
                <a:spcPts val="0"/>
              </a:spcAft>
              <a:buFont typeface="Arial" panose="020B0604020202020204" pitchFamily="34" charset="0"/>
              <a:buNone/>
              <a:defRPr b="1" i="1">
                <a:solidFill>
                  <a:schemeClr val="tx1"/>
                </a:solidFill>
              </a:defRPr>
            </a:lvl4pPr>
            <a:lvl5pPr marL="0" indent="0" algn="r">
              <a:spcAft>
                <a:spcPts val="0"/>
              </a:spcAft>
              <a:buFont typeface="Arial" panose="020B0604020202020204" pitchFamily="34" charset="0"/>
              <a:buNone/>
              <a:defRPr b="1" i="1">
                <a:solidFill>
                  <a:schemeClr val="tx1"/>
                </a:solidFill>
              </a:defRPr>
            </a:lvl5pPr>
          </a:lstStyle>
          <a:p>
            <a:pPr lvl="0"/>
            <a:r>
              <a:rPr lang="en-US"/>
              <a:t>Add qualifications</a:t>
            </a:r>
            <a:endParaRPr lang="en-GB"/>
          </a:p>
        </p:txBody>
      </p:sp>
      <p:sp>
        <p:nvSpPr>
          <p:cNvPr id="20" name="TextBox 19">
            <a:extLst>
              <a:ext uri="{FF2B5EF4-FFF2-40B4-BE49-F238E27FC236}">
                <a16:creationId xmlns:a16="http://schemas.microsoft.com/office/drawing/2014/main" id="{889A75F7-4BDC-F82F-9AB5-58A825FE9DEB}"/>
              </a:ext>
            </a:extLst>
          </p:cNvPr>
          <p:cNvSpPr txBox="1"/>
          <p:nvPr userDrawn="1"/>
        </p:nvSpPr>
        <p:spPr>
          <a:xfrm>
            <a:off x="866747" y="5446175"/>
            <a:ext cx="2290966" cy="153888"/>
          </a:xfrm>
          <a:prstGeom prst="rect">
            <a:avLst/>
          </a:prstGeom>
          <a:noFill/>
        </p:spPr>
        <p:txBody>
          <a:bodyPr wrap="square" lIns="0" tIns="0" rIns="0" bIns="0" rtlCol="0">
            <a:spAutoFit/>
          </a:bodyPr>
          <a:lstStyle/>
          <a:p>
            <a:pPr algn="r"/>
            <a:r>
              <a:rPr lang="en-GB" sz="1000" b="1" dirty="0">
                <a:solidFill>
                  <a:schemeClr val="tx2"/>
                </a:solidFill>
                <a:latin typeface="Calibri" panose="020F0502020204030204" pitchFamily="34" charset="0"/>
              </a:rPr>
              <a:t>Job Title</a:t>
            </a:r>
          </a:p>
        </p:txBody>
      </p:sp>
      <p:sp>
        <p:nvSpPr>
          <p:cNvPr id="21" name="TextBox 20">
            <a:extLst>
              <a:ext uri="{FF2B5EF4-FFF2-40B4-BE49-F238E27FC236}">
                <a16:creationId xmlns:a16="http://schemas.microsoft.com/office/drawing/2014/main" id="{409E9DF3-2FE8-4309-8ABE-AED711442B4D}"/>
              </a:ext>
            </a:extLst>
          </p:cNvPr>
          <p:cNvSpPr txBox="1"/>
          <p:nvPr userDrawn="1"/>
        </p:nvSpPr>
        <p:spPr>
          <a:xfrm>
            <a:off x="861253" y="5987155"/>
            <a:ext cx="2296460" cy="153888"/>
          </a:xfrm>
          <a:prstGeom prst="rect">
            <a:avLst/>
          </a:prstGeom>
          <a:noFill/>
        </p:spPr>
        <p:txBody>
          <a:bodyPr wrap="square" lIns="0" tIns="0" rIns="0" bIns="0" rtlCol="0">
            <a:spAutoFit/>
          </a:bodyPr>
          <a:lstStyle/>
          <a:p>
            <a:pPr algn="r"/>
            <a:r>
              <a:rPr lang="en-GB" sz="1000" b="1" dirty="0">
                <a:solidFill>
                  <a:schemeClr val="tx2"/>
                </a:solidFill>
                <a:latin typeface="Calibri" panose="020F0502020204030204" pitchFamily="34" charset="0"/>
              </a:rPr>
              <a:t>Qualifications</a:t>
            </a:r>
          </a:p>
        </p:txBody>
      </p:sp>
      <p:sp>
        <p:nvSpPr>
          <p:cNvPr id="22" name="TextBox 21">
            <a:extLst>
              <a:ext uri="{FF2B5EF4-FFF2-40B4-BE49-F238E27FC236}">
                <a16:creationId xmlns:a16="http://schemas.microsoft.com/office/drawing/2014/main" id="{B379F303-A70A-734A-8753-AF6806C38BFF}"/>
              </a:ext>
            </a:extLst>
          </p:cNvPr>
          <p:cNvSpPr txBox="1"/>
          <p:nvPr userDrawn="1"/>
        </p:nvSpPr>
        <p:spPr>
          <a:xfrm>
            <a:off x="3516198" y="1688016"/>
            <a:ext cx="1557866" cy="153888"/>
          </a:xfrm>
          <a:prstGeom prst="rect">
            <a:avLst/>
          </a:prstGeom>
          <a:noFill/>
        </p:spPr>
        <p:txBody>
          <a:bodyPr wrap="square" lIns="0" tIns="0" rIns="0" bIns="0" rtlCol="0">
            <a:spAutoFit/>
          </a:bodyPr>
          <a:lstStyle/>
          <a:p>
            <a:pPr algn="l"/>
            <a:r>
              <a:rPr lang="en-GB" sz="1000" b="1" dirty="0">
                <a:solidFill>
                  <a:schemeClr val="tx2"/>
                </a:solidFill>
                <a:latin typeface="Calibri" panose="020F0502020204030204" pitchFamily="34" charset="0"/>
              </a:rPr>
              <a:t>Profile</a:t>
            </a:r>
          </a:p>
        </p:txBody>
      </p:sp>
      <p:sp>
        <p:nvSpPr>
          <p:cNvPr id="23" name="TextBox 22">
            <a:extLst>
              <a:ext uri="{FF2B5EF4-FFF2-40B4-BE49-F238E27FC236}">
                <a16:creationId xmlns:a16="http://schemas.microsoft.com/office/drawing/2014/main" id="{FC9EBB3F-6A22-04E3-F80A-5412955DCF24}"/>
              </a:ext>
            </a:extLst>
          </p:cNvPr>
          <p:cNvSpPr txBox="1"/>
          <p:nvPr userDrawn="1"/>
        </p:nvSpPr>
        <p:spPr>
          <a:xfrm>
            <a:off x="6255134" y="559323"/>
            <a:ext cx="1557866" cy="153888"/>
          </a:xfrm>
          <a:prstGeom prst="rect">
            <a:avLst/>
          </a:prstGeom>
          <a:noFill/>
        </p:spPr>
        <p:txBody>
          <a:bodyPr wrap="square" lIns="0" tIns="0" rIns="0" bIns="0" rtlCol="0">
            <a:spAutoFit/>
          </a:bodyPr>
          <a:lstStyle/>
          <a:p>
            <a:pPr algn="l"/>
            <a:r>
              <a:rPr lang="en-GB" sz="1000" b="1" dirty="0">
                <a:solidFill>
                  <a:schemeClr val="tx2"/>
                </a:solidFill>
                <a:latin typeface="Calibri" panose="020F0502020204030204" pitchFamily="34" charset="0"/>
              </a:rPr>
              <a:t>Project Experience</a:t>
            </a:r>
          </a:p>
        </p:txBody>
      </p:sp>
      <p:sp>
        <p:nvSpPr>
          <p:cNvPr id="24" name="Text Placeholder 22">
            <a:extLst>
              <a:ext uri="{FF2B5EF4-FFF2-40B4-BE49-F238E27FC236}">
                <a16:creationId xmlns:a16="http://schemas.microsoft.com/office/drawing/2014/main" id="{05433C0E-7F80-1035-8540-38D04F8F253C}"/>
              </a:ext>
            </a:extLst>
          </p:cNvPr>
          <p:cNvSpPr>
            <a:spLocks noGrp="1"/>
          </p:cNvSpPr>
          <p:nvPr>
            <p:ph type="body" sz="quarter" idx="30"/>
          </p:nvPr>
        </p:nvSpPr>
        <p:spPr>
          <a:xfrm>
            <a:off x="3517787" y="1923542"/>
            <a:ext cx="2485274" cy="4432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Table Placeholder 25">
            <a:extLst>
              <a:ext uri="{FF2B5EF4-FFF2-40B4-BE49-F238E27FC236}">
                <a16:creationId xmlns:a16="http://schemas.microsoft.com/office/drawing/2014/main" id="{CB4B9C8A-A09C-5734-FE70-0AEA03F2F879}"/>
              </a:ext>
            </a:extLst>
          </p:cNvPr>
          <p:cNvSpPr>
            <a:spLocks noGrp="1"/>
          </p:cNvSpPr>
          <p:nvPr>
            <p:ph type="tbl" sz="quarter" idx="31"/>
          </p:nvPr>
        </p:nvSpPr>
        <p:spPr>
          <a:xfrm>
            <a:off x="6255134" y="810016"/>
            <a:ext cx="5379654" cy="5546333"/>
          </a:xfrm>
        </p:spPr>
        <p:txBody>
          <a:bodyPr/>
          <a:lstStyle/>
          <a:p>
            <a:endParaRPr lang="en-GB" dirty="0"/>
          </a:p>
        </p:txBody>
      </p:sp>
      <p:sp>
        <p:nvSpPr>
          <p:cNvPr id="26" name="Text Placeholder 2">
            <a:extLst>
              <a:ext uri="{FF2B5EF4-FFF2-40B4-BE49-F238E27FC236}">
                <a16:creationId xmlns:a16="http://schemas.microsoft.com/office/drawing/2014/main" id="{2A792646-0620-DA7C-EC4F-C5B638F73B77}"/>
              </a:ext>
            </a:extLst>
          </p:cNvPr>
          <p:cNvSpPr>
            <a:spLocks noGrp="1"/>
          </p:cNvSpPr>
          <p:nvPr>
            <p:ph type="body" sz="quarter" idx="51" hasCustomPrompt="1"/>
          </p:nvPr>
        </p:nvSpPr>
        <p:spPr>
          <a:xfrm>
            <a:off x="1735200" y="416568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US"/>
              <a:t>Add accreditation</a:t>
            </a:r>
            <a:endParaRPr lang="en-GB"/>
          </a:p>
        </p:txBody>
      </p:sp>
    </p:spTree>
    <p:extLst>
      <p:ext uri="{BB962C8B-B14F-4D97-AF65-F5344CB8AC3E}">
        <p14:creationId xmlns:p14="http://schemas.microsoft.com/office/powerpoint/2010/main" val="444815102"/>
      </p:ext>
    </p:extLst>
  </p:cSld>
  <p:clrMapOvr>
    <a:masterClrMapping/>
  </p:clrMapOvr>
  <p:extLst>
    <p:ext uri="{DCECCB84-F9BA-43D5-87BE-67443E8EF086}">
      <p15:sldGuideLst xmlns:p15="http://schemas.microsoft.com/office/powerpoint/2012/main">
        <p15:guide id="1" orient="horz" pos="618">
          <p15:clr>
            <a:srgbClr val="8F8F8F"/>
          </p15:clr>
        </p15:guide>
        <p15:guide id="2" orient="horz" pos="981">
          <p15:clr>
            <a:srgbClr val="FF96FF"/>
          </p15:clr>
        </p15:guide>
        <p15:guide id="3" orient="horz" pos="4020">
          <p15:clr>
            <a:srgbClr val="FF96FF"/>
          </p15:clr>
        </p15:guide>
        <p15:guide id="6" pos="482">
          <p15:clr>
            <a:srgbClr val="FF96FF"/>
          </p15:clr>
        </p15:guide>
        <p15:guide id="7" pos="7328">
          <p15:clr>
            <a:srgbClr val="FF96FF"/>
          </p15:clr>
        </p15:guide>
        <p15:guide id="8" pos="3931">
          <p15:clr>
            <a:srgbClr val="FF96FF"/>
          </p15:clr>
        </p15:guide>
        <p15:guide id="9" pos="3795">
          <p15:clr>
            <a:srgbClr val="FF96FF"/>
          </p15:clr>
        </p15:guide>
        <p15:guide id="10" pos="2207">
          <p15:clr>
            <a:srgbClr val="FF96FF"/>
          </p15:clr>
        </p15:guide>
        <p15:guide id="11" pos="2048">
          <p15:clr>
            <a:srgbClr val="FF96FF"/>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 Column">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1072A35D-DBE9-2447-B590-E5FF13F0EBA7}"/>
              </a:ext>
            </a:extLst>
          </p:cNvPr>
          <p:cNvSpPr>
            <a:spLocks noGrp="1"/>
          </p:cNvSpPr>
          <p:nvPr>
            <p:ph type="title"/>
          </p:nvPr>
        </p:nvSpPr>
        <p:spPr>
          <a:xfrm>
            <a:off x="615769" y="653171"/>
            <a:ext cx="10967670" cy="973698"/>
          </a:xfrm>
          <a:prstGeom prst="rect">
            <a:avLst/>
          </a:prstGeom>
        </p:spPr>
        <p:txBody>
          <a:bodyPr lIns="0" tIns="0" rIns="0" bIns="0"/>
          <a:lstStyle>
            <a:lvl1pPr>
              <a:defRPr sz="3266">
                <a:solidFill>
                  <a:schemeClr val="accent1"/>
                </a:solidFill>
              </a:defRPr>
            </a:lvl1pPr>
          </a:lstStyle>
          <a:p>
            <a:r>
              <a:rPr lang="en-GB" dirty="0"/>
              <a:t>Click to edit Master title style</a:t>
            </a:r>
            <a:endParaRPr lang="en-US" dirty="0"/>
          </a:p>
        </p:txBody>
      </p:sp>
      <p:sp>
        <p:nvSpPr>
          <p:cNvPr id="19" name="Text Placeholder 18">
            <a:extLst>
              <a:ext uri="{FF2B5EF4-FFF2-40B4-BE49-F238E27FC236}">
                <a16:creationId xmlns:a16="http://schemas.microsoft.com/office/drawing/2014/main" id="{6B59DF23-EDA2-604A-A527-44286080858B}"/>
              </a:ext>
            </a:extLst>
          </p:cNvPr>
          <p:cNvSpPr>
            <a:spLocks noGrp="1"/>
          </p:cNvSpPr>
          <p:nvPr>
            <p:ph type="body" sz="quarter" idx="10"/>
          </p:nvPr>
        </p:nvSpPr>
        <p:spPr>
          <a:xfrm>
            <a:off x="615767" y="1796220"/>
            <a:ext cx="3489354" cy="4571620"/>
          </a:xfrm>
          <a:prstGeom prst="rect">
            <a:avLst/>
          </a:prstGeom>
        </p:spPr>
        <p:txBody>
          <a:bodyPr lIns="0" tIns="0" rIns="0" bIns="0"/>
          <a:lstStyle>
            <a:lvl1pPr marL="0" indent="0">
              <a:lnSpc>
                <a:spcPct val="120000"/>
              </a:lnSpc>
              <a:spcBef>
                <a:spcPts val="0"/>
              </a:spcBef>
              <a:spcAft>
                <a:spcPts val="907"/>
              </a:spcAft>
              <a:buFontTx/>
              <a:buNone/>
              <a:defRPr sz="907"/>
            </a:lvl1pPr>
            <a:lvl2pPr marL="252032" indent="-87851">
              <a:lnSpc>
                <a:spcPct val="120000"/>
              </a:lnSpc>
              <a:spcBef>
                <a:spcPts val="0"/>
              </a:spcBef>
              <a:spcAft>
                <a:spcPts val="544"/>
              </a:spcAft>
              <a:tabLst/>
              <a:defRPr sz="907"/>
            </a:lvl2pPr>
            <a:lvl3pPr marL="328361" indent="-76330">
              <a:lnSpc>
                <a:spcPct val="120000"/>
              </a:lnSpc>
              <a:spcBef>
                <a:spcPts val="0"/>
              </a:spcBef>
              <a:spcAft>
                <a:spcPts val="544"/>
              </a:spcAft>
              <a:tabLst/>
              <a:defRPr sz="907"/>
            </a:lvl3pPr>
            <a:lvl4pPr marL="404691" indent="-113775">
              <a:lnSpc>
                <a:spcPct val="120000"/>
              </a:lnSpc>
              <a:spcBef>
                <a:spcPts val="0"/>
              </a:spcBef>
              <a:spcAft>
                <a:spcPts val="544"/>
              </a:spcAft>
              <a:tabLst/>
              <a:defRPr sz="907"/>
            </a:lvl4pPr>
            <a:lvl5pPr marL="492542" indent="-87851">
              <a:lnSpc>
                <a:spcPct val="120000"/>
              </a:lnSpc>
              <a:spcBef>
                <a:spcPts val="0"/>
              </a:spcBef>
              <a:spcAft>
                <a:spcPts val="544"/>
              </a:spcAft>
              <a:tabLst/>
              <a:defRPr sz="907"/>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18">
            <a:extLst>
              <a:ext uri="{FF2B5EF4-FFF2-40B4-BE49-F238E27FC236}">
                <a16:creationId xmlns:a16="http://schemas.microsoft.com/office/drawing/2014/main" id="{98D2A8D0-AD3A-2D4F-9072-5678CEB14A09}"/>
              </a:ext>
            </a:extLst>
          </p:cNvPr>
          <p:cNvSpPr>
            <a:spLocks noGrp="1"/>
          </p:cNvSpPr>
          <p:nvPr>
            <p:ph type="body" sz="quarter" idx="13"/>
          </p:nvPr>
        </p:nvSpPr>
        <p:spPr>
          <a:xfrm>
            <a:off x="4351430" y="1796220"/>
            <a:ext cx="3489354" cy="4571620"/>
          </a:xfrm>
          <a:prstGeom prst="rect">
            <a:avLst/>
          </a:prstGeom>
        </p:spPr>
        <p:txBody>
          <a:bodyPr lIns="0" tIns="0" rIns="0" bIns="0"/>
          <a:lstStyle>
            <a:lvl1pPr marL="0" indent="0">
              <a:lnSpc>
                <a:spcPct val="120000"/>
              </a:lnSpc>
              <a:spcBef>
                <a:spcPts val="0"/>
              </a:spcBef>
              <a:spcAft>
                <a:spcPts val="907"/>
              </a:spcAft>
              <a:buFontTx/>
              <a:buNone/>
              <a:defRPr sz="907"/>
            </a:lvl1pPr>
            <a:lvl2pPr marL="252032" indent="-87851">
              <a:lnSpc>
                <a:spcPct val="120000"/>
              </a:lnSpc>
              <a:spcBef>
                <a:spcPts val="0"/>
              </a:spcBef>
              <a:spcAft>
                <a:spcPts val="544"/>
              </a:spcAft>
              <a:tabLst/>
              <a:defRPr sz="907"/>
            </a:lvl2pPr>
            <a:lvl3pPr marL="328361" indent="-76330">
              <a:lnSpc>
                <a:spcPct val="120000"/>
              </a:lnSpc>
              <a:spcBef>
                <a:spcPts val="0"/>
              </a:spcBef>
              <a:spcAft>
                <a:spcPts val="544"/>
              </a:spcAft>
              <a:tabLst/>
              <a:defRPr sz="907"/>
            </a:lvl3pPr>
            <a:lvl4pPr marL="404691" indent="-113775">
              <a:lnSpc>
                <a:spcPct val="120000"/>
              </a:lnSpc>
              <a:spcBef>
                <a:spcPts val="0"/>
              </a:spcBef>
              <a:spcAft>
                <a:spcPts val="544"/>
              </a:spcAft>
              <a:tabLst/>
              <a:defRPr sz="907"/>
            </a:lvl4pPr>
            <a:lvl5pPr marL="492542" indent="-87851">
              <a:lnSpc>
                <a:spcPct val="120000"/>
              </a:lnSpc>
              <a:spcBef>
                <a:spcPts val="0"/>
              </a:spcBef>
              <a:spcAft>
                <a:spcPts val="544"/>
              </a:spcAft>
              <a:tabLst/>
              <a:defRPr sz="907"/>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ext Placeholder 18">
            <a:extLst>
              <a:ext uri="{FF2B5EF4-FFF2-40B4-BE49-F238E27FC236}">
                <a16:creationId xmlns:a16="http://schemas.microsoft.com/office/drawing/2014/main" id="{D606963B-AE64-574D-BF8C-E1AD1085A962}"/>
              </a:ext>
            </a:extLst>
          </p:cNvPr>
          <p:cNvSpPr>
            <a:spLocks noGrp="1"/>
          </p:cNvSpPr>
          <p:nvPr>
            <p:ph type="body" sz="quarter" idx="14"/>
          </p:nvPr>
        </p:nvSpPr>
        <p:spPr>
          <a:xfrm>
            <a:off x="8087091" y="1796220"/>
            <a:ext cx="3489354" cy="4571620"/>
          </a:xfrm>
          <a:prstGeom prst="rect">
            <a:avLst/>
          </a:prstGeom>
        </p:spPr>
        <p:txBody>
          <a:bodyPr lIns="0" tIns="0" rIns="0" bIns="0"/>
          <a:lstStyle>
            <a:lvl1pPr marL="0" indent="0">
              <a:lnSpc>
                <a:spcPct val="120000"/>
              </a:lnSpc>
              <a:spcBef>
                <a:spcPts val="0"/>
              </a:spcBef>
              <a:spcAft>
                <a:spcPts val="907"/>
              </a:spcAft>
              <a:buFontTx/>
              <a:buNone/>
              <a:defRPr sz="907"/>
            </a:lvl1pPr>
            <a:lvl2pPr marL="252032" indent="-87851">
              <a:lnSpc>
                <a:spcPct val="120000"/>
              </a:lnSpc>
              <a:spcBef>
                <a:spcPts val="0"/>
              </a:spcBef>
              <a:spcAft>
                <a:spcPts val="544"/>
              </a:spcAft>
              <a:tabLst/>
              <a:defRPr sz="907"/>
            </a:lvl2pPr>
            <a:lvl3pPr marL="328361" indent="-76330">
              <a:lnSpc>
                <a:spcPct val="120000"/>
              </a:lnSpc>
              <a:spcBef>
                <a:spcPts val="0"/>
              </a:spcBef>
              <a:spcAft>
                <a:spcPts val="544"/>
              </a:spcAft>
              <a:tabLst/>
              <a:defRPr sz="907"/>
            </a:lvl3pPr>
            <a:lvl4pPr marL="404691" indent="-113775">
              <a:lnSpc>
                <a:spcPct val="120000"/>
              </a:lnSpc>
              <a:spcBef>
                <a:spcPts val="0"/>
              </a:spcBef>
              <a:spcAft>
                <a:spcPts val="544"/>
              </a:spcAft>
              <a:tabLst/>
              <a:defRPr sz="907"/>
            </a:lvl4pPr>
            <a:lvl5pPr marL="492542" indent="-87851">
              <a:lnSpc>
                <a:spcPct val="120000"/>
              </a:lnSpc>
              <a:spcBef>
                <a:spcPts val="0"/>
              </a:spcBef>
              <a:spcAft>
                <a:spcPts val="544"/>
              </a:spcAft>
              <a:tabLst/>
              <a:defRPr sz="907"/>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537758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Front Pag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8DC61C5-617A-EB42-8DCD-2D86C3A5F58F}"/>
              </a:ext>
            </a:extLst>
          </p:cNvPr>
          <p:cNvSpPr>
            <a:spLocks noGrp="1"/>
          </p:cNvSpPr>
          <p:nvPr>
            <p:ph type="pic" sz="quarter" idx="12" hasCustomPrompt="1"/>
          </p:nvPr>
        </p:nvSpPr>
        <p:spPr>
          <a:xfrm>
            <a:off x="0" y="-1"/>
            <a:ext cx="12192213" cy="6858295"/>
          </a:xfrm>
          <a:prstGeom prst="rect">
            <a:avLst/>
          </a:prstGeom>
          <a:noFill/>
        </p:spPr>
        <p:txBody>
          <a:bodyPr lIns="0" tIns="0" rIns="0" bIns="0" anchor="ctr" anchorCtr="0"/>
          <a:lstStyle>
            <a:lvl1pPr marL="0" indent="0" algn="ctr">
              <a:buFontTx/>
              <a:buNone/>
              <a:defRPr sz="1270" b="0" i="0">
                <a:solidFill>
                  <a:schemeClr val="bg1">
                    <a:lumMod val="50000"/>
                  </a:schemeClr>
                </a:solidFill>
                <a:latin typeface="Calibri" panose="020F0502020204030204" pitchFamily="34" charset="0"/>
                <a:cs typeface="Calibri" panose="020F0502020204030204" pitchFamily="34" charset="0"/>
              </a:defRPr>
            </a:lvl1pPr>
          </a:lstStyle>
          <a:p>
            <a:r>
              <a:rPr lang="en-GB" dirty="0"/>
              <a:t>Add image here</a:t>
            </a:r>
          </a:p>
        </p:txBody>
      </p:sp>
    </p:spTree>
    <p:extLst>
      <p:ext uri="{BB962C8B-B14F-4D97-AF65-F5344CB8AC3E}">
        <p14:creationId xmlns:p14="http://schemas.microsoft.com/office/powerpoint/2010/main" val="2483024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mp; Image Right">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E362FE75-FF5C-42F6-B024-71E2054B9A30}"/>
              </a:ext>
            </a:extLst>
          </p:cNvPr>
          <p:cNvSpPr>
            <a:spLocks noGrp="1"/>
          </p:cNvSpPr>
          <p:nvPr>
            <p:ph type="pic" sz="quarter" idx="14" hasCustomPrompt="1"/>
          </p:nvPr>
        </p:nvSpPr>
        <p:spPr>
          <a:xfrm>
            <a:off x="7152000" y="0"/>
            <a:ext cx="5040000" cy="6857999"/>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6012" y="1397033"/>
            <a:ext cx="5774237" cy="576000"/>
          </a:xfrm>
        </p:spPr>
        <p:txBody>
          <a:bodyPr/>
          <a:lstStyle>
            <a:lvl1pPr>
              <a:defRPr/>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6263" y="2068753"/>
            <a:ext cx="5774237"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769435"/>
            <a:ext cx="5773737" cy="3407527"/>
          </a:xfrm>
        </p:spPr>
        <p:txBody>
          <a:bodyPr numCol="2" spcCol="216000"/>
          <a:lstStyle>
            <a:lvl1pPr>
              <a:defRPr/>
            </a:lvl1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5764"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3" name="Text Placeholder 2">
            <a:extLst>
              <a:ext uri="{FF2B5EF4-FFF2-40B4-BE49-F238E27FC236}">
                <a16:creationId xmlns:a16="http://schemas.microsoft.com/office/drawing/2014/main" id="{1496EDB0-24D3-40CA-98D4-A1FCBAE06B86}"/>
              </a:ext>
            </a:extLst>
          </p:cNvPr>
          <p:cNvSpPr>
            <a:spLocks noGrp="1"/>
          </p:cNvSpPr>
          <p:nvPr>
            <p:ph type="body" sz="quarter" idx="51"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5" name="Footer Placeholder 4">
            <a:extLst>
              <a:ext uri="{FF2B5EF4-FFF2-40B4-BE49-F238E27FC236}">
                <a16:creationId xmlns:a16="http://schemas.microsoft.com/office/drawing/2014/main" id="{B24FEB59-38C7-15B3-B7B9-17ADA626213A}"/>
              </a:ext>
            </a:extLst>
          </p:cNvPr>
          <p:cNvSpPr>
            <a:spLocks noGrp="1"/>
          </p:cNvSpPr>
          <p:nvPr>
            <p:ph type="ftr" sz="quarter" idx="53"/>
          </p:nvPr>
        </p:nvSpPr>
        <p:spPr/>
        <p:txBody>
          <a:bodyPr/>
          <a:lstStyle/>
          <a:p>
            <a:r>
              <a:rPr lang="en-GB" noProof="0" dirty="0"/>
              <a:t>watermangroup.com</a:t>
            </a:r>
          </a:p>
        </p:txBody>
      </p:sp>
    </p:spTree>
    <p:extLst>
      <p:ext uri="{BB962C8B-B14F-4D97-AF65-F5344CB8AC3E}">
        <p14:creationId xmlns:p14="http://schemas.microsoft.com/office/powerpoint/2010/main" val="4276171391"/>
      </p:ext>
    </p:extLst>
  </p:cSld>
  <p:clrMapOvr>
    <a:masterClrMapping/>
  </p:clrMapOvr>
  <p:extLst>
    <p:ext uri="{DCECCB84-F9BA-43D5-87BE-67443E8EF086}">
      <p15:sldGuideLst xmlns:p15="http://schemas.microsoft.com/office/powerpoint/2012/main">
        <p15:guide id="1" orient="horz" pos="875">
          <p15:clr>
            <a:srgbClr val="8F8F8F"/>
          </p15:clr>
        </p15:guide>
        <p15:guide id="2" orient="horz" pos="1242">
          <p15:clr>
            <a:srgbClr val="FF96FF"/>
          </p15:clr>
        </p15:guide>
        <p15:guide id="3" orient="horz" pos="3891">
          <p15:clr>
            <a:srgbClr val="FF96FF"/>
          </p15:clr>
        </p15:guide>
        <p15:guide id="4" orient="horz" pos="3240">
          <p15:clr>
            <a:srgbClr val="8F8F8F"/>
          </p15:clr>
        </p15:guide>
        <p15:guide id="5" orient="horz" pos="3920">
          <p15:clr>
            <a:srgbClr val="8F8F8F"/>
          </p15:clr>
        </p15:guide>
        <p15:guide id="6" pos="482">
          <p15:clr>
            <a:srgbClr val="FF96FF"/>
          </p15:clr>
        </p15:guide>
        <p15:guide id="7" pos="7328">
          <p15:clr>
            <a:srgbClr val="FF96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5175" y="1397033"/>
            <a:ext cx="5211862" cy="576000"/>
          </a:xfrm>
        </p:spPr>
        <p:txBody>
          <a:bodyPr/>
          <a:lstStyle>
            <a:lvl1pPr>
              <a:defRPr/>
            </a:lvl1pPr>
          </a:lstStyle>
          <a:p>
            <a:r>
              <a:rPr lang="en-GB" noProof="0"/>
              <a:t>Click to edit Master title style</a:t>
            </a:r>
          </a:p>
        </p:txBody>
      </p:sp>
      <p:sp>
        <p:nvSpPr>
          <p:cNvPr id="6" name="Slide Number Placeholder 5">
            <a:extLst>
              <a:ext uri="{FF2B5EF4-FFF2-40B4-BE49-F238E27FC236}">
                <a16:creationId xmlns:a16="http://schemas.microsoft.com/office/drawing/2014/main" id="{AEDE8805-1D0E-4DE8-BEC4-FC8DA0BE48EE}"/>
              </a:ext>
            </a:extLst>
          </p:cNvPr>
          <p:cNvSpPr>
            <a:spLocks noGrp="1"/>
          </p:cNvSpPr>
          <p:nvPr>
            <p:ph type="sldNum" sz="quarter" idx="12"/>
          </p:nvPr>
        </p:nvSpPr>
        <p:spPr/>
        <p:txBody>
          <a:bodyPr/>
          <a:lstStyle>
            <a:lvl1pPr>
              <a:defRPr baseline="0">
                <a:solidFill>
                  <a:schemeClr val="tx1"/>
                </a:solidFill>
              </a:defRPr>
            </a:lvl1pPr>
          </a:lstStyle>
          <a:p>
            <a:fld id="{65025F82-B164-4145-8AB7-D1FD961D29B7}" type="slidenum">
              <a:rPr lang="en-GB" noProof="0" smtClean="0"/>
              <a:pPr/>
              <a:t>‹#›</a:t>
            </a:fld>
            <a:endParaRPr lang="en-GB" noProof="0" dirty="0"/>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5175" y="2068753"/>
            <a:ext cx="5211862"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5175" y="2769942"/>
            <a:ext cx="5774826" cy="3395911"/>
          </a:xfrm>
        </p:spPr>
        <p:txBody>
          <a:bodyPr numCol="2" spcCol="216000"/>
          <a:lstStyle>
            <a:lvl1pPr>
              <a:defRPr/>
            </a:lvl1p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5175"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9" name="Content Placeholder 8">
            <a:extLst>
              <a:ext uri="{FF2B5EF4-FFF2-40B4-BE49-F238E27FC236}">
                <a16:creationId xmlns:a16="http://schemas.microsoft.com/office/drawing/2014/main" id="{C032680C-F261-45CE-A252-0FB902C8EC67}"/>
              </a:ext>
            </a:extLst>
          </p:cNvPr>
          <p:cNvSpPr>
            <a:spLocks noGrp="1"/>
          </p:cNvSpPr>
          <p:nvPr>
            <p:ph sz="quarter" idx="18" hasCustomPrompt="1"/>
          </p:nvPr>
        </p:nvSpPr>
        <p:spPr>
          <a:xfrm>
            <a:off x="6807199" y="2769435"/>
            <a:ext cx="5024799" cy="3396415"/>
          </a:xfrm>
        </p:spPr>
        <p:txBody>
          <a:bodyPr/>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Footer Placeholder 3">
            <a:extLst>
              <a:ext uri="{FF2B5EF4-FFF2-40B4-BE49-F238E27FC236}">
                <a16:creationId xmlns:a16="http://schemas.microsoft.com/office/drawing/2014/main" id="{2837AE20-99E1-08B6-B6AB-779D14153296}"/>
              </a:ext>
            </a:extLst>
          </p:cNvPr>
          <p:cNvSpPr>
            <a:spLocks noGrp="1"/>
          </p:cNvSpPr>
          <p:nvPr>
            <p:ph type="ftr" sz="quarter" idx="20"/>
          </p:nvPr>
        </p:nvSpPr>
        <p:spPr/>
        <p:txBody>
          <a:bodyPr/>
          <a:lstStyle/>
          <a:p>
            <a:r>
              <a:rPr lang="en-GB" noProof="0" dirty="0"/>
              <a:t>watermangroup.com</a:t>
            </a:r>
          </a:p>
        </p:txBody>
      </p:sp>
    </p:spTree>
    <p:extLst>
      <p:ext uri="{BB962C8B-B14F-4D97-AF65-F5344CB8AC3E}">
        <p14:creationId xmlns:p14="http://schemas.microsoft.com/office/powerpoint/2010/main" val="3639150218"/>
      </p:ext>
    </p:extLst>
  </p:cSld>
  <p:clrMapOvr>
    <a:masterClrMapping/>
  </p:clrMapOvr>
  <p:extLst>
    <p:ext uri="{DCECCB84-F9BA-43D5-87BE-67443E8EF086}">
      <p15:sldGuideLst xmlns:p15="http://schemas.microsoft.com/office/powerpoint/2012/main">
        <p15:guide id="1" orient="horz" pos="875">
          <p15:clr>
            <a:srgbClr val="8F8F8F"/>
          </p15:clr>
        </p15:guide>
        <p15:guide id="2" orient="horz" pos="1242">
          <p15:clr>
            <a:srgbClr val="FF96FF"/>
          </p15:clr>
        </p15:guide>
        <p15:guide id="3" orient="horz" pos="3906">
          <p15:clr>
            <a:srgbClr val="FF96FF"/>
          </p15:clr>
        </p15:guide>
        <p15:guide id="4" orient="horz" pos="3240">
          <p15:clr>
            <a:srgbClr val="8F8F8F"/>
          </p15:clr>
        </p15:guide>
        <p15:guide id="5" orient="horz" pos="3884">
          <p15:clr>
            <a:srgbClr val="8F8F8F"/>
          </p15:clr>
        </p15:guide>
        <p15:guide id="6" pos="482">
          <p15:clr>
            <a:srgbClr val="FF96FF"/>
          </p15:clr>
        </p15:guide>
        <p15:guide id="7" pos="7328">
          <p15:clr>
            <a:srgbClr val="FF96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mp; 1 Image">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p:nvPr>
        </p:nvSpPr>
        <p:spPr>
          <a:xfrm>
            <a:off x="766263" y="2769436"/>
            <a:ext cx="8472987" cy="3407528"/>
          </a:xfrm>
        </p:spPr>
        <p:txBody>
          <a:bodyPr numCol="3" spcCol="21600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2" name="Picture Placeholder 7">
            <a:extLst>
              <a:ext uri="{FF2B5EF4-FFF2-40B4-BE49-F238E27FC236}">
                <a16:creationId xmlns:a16="http://schemas.microsoft.com/office/drawing/2014/main" id="{6BE7FEC2-AFF3-43D5-B2CA-3BB5727942B1}"/>
              </a:ext>
            </a:extLst>
          </p:cNvPr>
          <p:cNvSpPr>
            <a:spLocks noGrp="1"/>
          </p:cNvSpPr>
          <p:nvPr>
            <p:ph type="pic" sz="quarter" idx="14" hasCustomPrompt="1"/>
          </p:nvPr>
        </p:nvSpPr>
        <p:spPr>
          <a:xfrm>
            <a:off x="4992000" y="-1"/>
            <a:ext cx="7200000" cy="2680754"/>
          </a:xfrm>
        </p:spPr>
        <p:txBody>
          <a:bodyPr tIns="252000">
            <a:normAutofit/>
          </a:bodyPr>
          <a:lstStyle>
            <a:lvl1pPr marL="0" indent="0" algn="ctr">
              <a:buNone/>
              <a:defRPr sz="1800"/>
            </a:lvl1pPr>
          </a:lstStyle>
          <a:p>
            <a:r>
              <a:rPr lang="en-GB" noProof="0" dirty="0"/>
              <a:t>Add Picture</a:t>
            </a:r>
          </a:p>
        </p:txBody>
      </p:sp>
      <p:sp>
        <p:nvSpPr>
          <p:cNvPr id="24" name="Title 1">
            <a:extLst>
              <a:ext uri="{FF2B5EF4-FFF2-40B4-BE49-F238E27FC236}">
                <a16:creationId xmlns:a16="http://schemas.microsoft.com/office/drawing/2014/main" id="{827FEAB0-E5D4-4A63-9199-4283EFE1E73D}"/>
              </a:ext>
            </a:extLst>
          </p:cNvPr>
          <p:cNvSpPr>
            <a:spLocks noGrp="1"/>
          </p:cNvSpPr>
          <p:nvPr>
            <p:ph type="title"/>
          </p:nvPr>
        </p:nvSpPr>
        <p:spPr>
          <a:xfrm>
            <a:off x="766262" y="1397033"/>
            <a:ext cx="4008937" cy="576000"/>
          </a:xfrm>
        </p:spPr>
        <p:txBody>
          <a:bodyPr/>
          <a:lstStyle>
            <a:lvl1pPr>
              <a:defRPr/>
            </a:lvl1pPr>
          </a:lstStyle>
          <a:p>
            <a:r>
              <a:rPr lang="en-GB" noProof="0"/>
              <a:t>Click to edit Master title style</a:t>
            </a:r>
          </a:p>
        </p:txBody>
      </p:sp>
      <p:sp>
        <p:nvSpPr>
          <p:cNvPr id="25" name="Text Placeholder 13">
            <a:extLst>
              <a:ext uri="{FF2B5EF4-FFF2-40B4-BE49-F238E27FC236}">
                <a16:creationId xmlns:a16="http://schemas.microsoft.com/office/drawing/2014/main" id="{4B0FA969-BDC3-41A2-ABB2-19F37F0836DC}"/>
              </a:ext>
            </a:extLst>
          </p:cNvPr>
          <p:cNvSpPr>
            <a:spLocks noGrp="1"/>
          </p:cNvSpPr>
          <p:nvPr>
            <p:ph type="body" sz="quarter" idx="15" hasCustomPrompt="1"/>
          </p:nvPr>
        </p:nvSpPr>
        <p:spPr>
          <a:xfrm>
            <a:off x="765475" y="2068753"/>
            <a:ext cx="4008937"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26" name="Text Placeholder 17">
            <a:extLst>
              <a:ext uri="{FF2B5EF4-FFF2-40B4-BE49-F238E27FC236}">
                <a16:creationId xmlns:a16="http://schemas.microsoft.com/office/drawing/2014/main" id="{B7670CB9-886B-47F1-9226-26FEBEC9CB14}"/>
              </a:ext>
            </a:extLst>
          </p:cNvPr>
          <p:cNvSpPr>
            <a:spLocks noGrp="1"/>
          </p:cNvSpPr>
          <p:nvPr>
            <p:ph type="body" sz="quarter" idx="17" hasCustomPrompt="1"/>
          </p:nvPr>
        </p:nvSpPr>
        <p:spPr>
          <a:xfrm>
            <a:off x="765175"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1" name="Text Placeholder 2">
            <a:extLst>
              <a:ext uri="{FF2B5EF4-FFF2-40B4-BE49-F238E27FC236}">
                <a16:creationId xmlns:a16="http://schemas.microsoft.com/office/drawing/2014/main" id="{F79112D1-A575-4DBB-B749-EFA35DD02B5A}"/>
              </a:ext>
            </a:extLst>
          </p:cNvPr>
          <p:cNvSpPr>
            <a:spLocks noGrp="1"/>
          </p:cNvSpPr>
          <p:nvPr>
            <p:ph type="body" sz="quarter" idx="51" hasCustomPrompt="1"/>
          </p:nvPr>
        </p:nvSpPr>
        <p:spPr>
          <a:xfrm>
            <a:off x="10795200" y="233252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8" name="Footer Placeholder 7">
            <a:extLst>
              <a:ext uri="{FF2B5EF4-FFF2-40B4-BE49-F238E27FC236}">
                <a16:creationId xmlns:a16="http://schemas.microsoft.com/office/drawing/2014/main" id="{637CB87B-C9F7-4E97-FE94-5CD3018983A2}"/>
              </a:ext>
            </a:extLst>
          </p:cNvPr>
          <p:cNvSpPr>
            <a:spLocks noGrp="1"/>
          </p:cNvSpPr>
          <p:nvPr>
            <p:ph type="ftr" sz="quarter" idx="53"/>
          </p:nvPr>
        </p:nvSpPr>
        <p:spPr/>
        <p:txBody>
          <a:bodyPr/>
          <a:lstStyle/>
          <a:p>
            <a:r>
              <a:rPr lang="en-GB" noProof="0" dirty="0"/>
              <a:t>watermangroup.com</a:t>
            </a:r>
          </a:p>
        </p:txBody>
      </p:sp>
      <p:sp>
        <p:nvSpPr>
          <p:cNvPr id="9" name="Slide Number Placeholder 8">
            <a:extLst>
              <a:ext uri="{FF2B5EF4-FFF2-40B4-BE49-F238E27FC236}">
                <a16:creationId xmlns:a16="http://schemas.microsoft.com/office/drawing/2014/main" id="{FA0A9824-9384-DEDB-9D60-2D2ADF4040F6}"/>
              </a:ext>
            </a:extLst>
          </p:cNvPr>
          <p:cNvSpPr>
            <a:spLocks noGrp="1"/>
          </p:cNvSpPr>
          <p:nvPr>
            <p:ph type="sldNum" sz="quarter" idx="54"/>
          </p:nvPr>
        </p:nvSpPr>
        <p:spPr/>
        <p:txBody>
          <a:bodyPr/>
          <a:lstStyle/>
          <a:p>
            <a:fld id="{65025F82-B164-4145-8AB7-D1FD961D29B7}" type="slidenum">
              <a:rPr lang="en-GB" noProof="0" smtClean="0"/>
              <a:pPr/>
              <a:t>‹#›</a:t>
            </a:fld>
            <a:endParaRPr lang="en-GB" noProof="0" dirty="0"/>
          </a:p>
        </p:txBody>
      </p:sp>
    </p:spTree>
    <p:extLst>
      <p:ext uri="{BB962C8B-B14F-4D97-AF65-F5344CB8AC3E}">
        <p14:creationId xmlns:p14="http://schemas.microsoft.com/office/powerpoint/2010/main" val="3046708060"/>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mp; 2 Image">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E362FE75-FF5C-42F6-B024-71E2054B9A30}"/>
              </a:ext>
            </a:extLst>
          </p:cNvPr>
          <p:cNvSpPr>
            <a:spLocks noGrp="1"/>
          </p:cNvSpPr>
          <p:nvPr>
            <p:ph type="pic" sz="quarter" idx="14" hasCustomPrompt="1"/>
          </p:nvPr>
        </p:nvSpPr>
        <p:spPr>
          <a:xfrm>
            <a:off x="7152000" y="0"/>
            <a:ext cx="5040000" cy="6857999"/>
          </a:xfrm>
        </p:spPr>
        <p:txBody>
          <a:bodyPr tIns="252000">
            <a:normAutofit/>
          </a:bodyPr>
          <a:lstStyle>
            <a:lvl1pPr marL="0" indent="0" algn="ctr">
              <a:buNone/>
              <a:defRPr sz="1800"/>
            </a:lvl1pPr>
          </a:lstStyle>
          <a:p>
            <a:r>
              <a:rPr lang="en-GB" noProof="0" dirty="0"/>
              <a:t>Add Picture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769436"/>
            <a:ext cx="5773737" cy="3407528"/>
          </a:xfrm>
        </p:spPr>
        <p:txBody>
          <a:bodyPr numCol="2"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5764" y="1098175"/>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2" name="Picture Placeholder 7">
            <a:extLst>
              <a:ext uri="{FF2B5EF4-FFF2-40B4-BE49-F238E27FC236}">
                <a16:creationId xmlns:a16="http://schemas.microsoft.com/office/drawing/2014/main" id="{3F5AA064-A33C-444A-BD92-6030F406593B}"/>
              </a:ext>
            </a:extLst>
          </p:cNvPr>
          <p:cNvSpPr>
            <a:spLocks noGrp="1"/>
          </p:cNvSpPr>
          <p:nvPr>
            <p:ph type="pic" sz="quarter" idx="18" hasCustomPrompt="1"/>
          </p:nvPr>
        </p:nvSpPr>
        <p:spPr>
          <a:xfrm>
            <a:off x="4650000" y="4196350"/>
            <a:ext cx="3780000" cy="2160000"/>
          </a:xfrm>
          <a:ln w="44450">
            <a:solidFill>
              <a:schemeClr val="bg1"/>
            </a:solidFill>
          </a:ln>
        </p:spPr>
        <p:txBody>
          <a:bodyPr tIns="252000">
            <a:normAutofit/>
          </a:bodyPr>
          <a:lstStyle>
            <a:lvl1pPr marL="0" indent="0" algn="ctr">
              <a:buNone/>
              <a:defRPr sz="1800"/>
            </a:lvl1pPr>
          </a:lstStyle>
          <a:p>
            <a:r>
              <a:rPr lang="en-GB" noProof="0" dirty="0"/>
              <a:t>Add Picture</a:t>
            </a:r>
          </a:p>
        </p:txBody>
      </p:sp>
      <p:sp>
        <p:nvSpPr>
          <p:cNvPr id="13" name="Text Placeholder 2">
            <a:extLst>
              <a:ext uri="{FF2B5EF4-FFF2-40B4-BE49-F238E27FC236}">
                <a16:creationId xmlns:a16="http://schemas.microsoft.com/office/drawing/2014/main" id="{332569F3-84A3-4F18-9757-02CEDEF149A0}"/>
              </a:ext>
            </a:extLst>
          </p:cNvPr>
          <p:cNvSpPr>
            <a:spLocks noGrp="1"/>
          </p:cNvSpPr>
          <p:nvPr>
            <p:ph type="body" sz="quarter" idx="49" hasCustomPrompt="1"/>
          </p:nvPr>
        </p:nvSpPr>
        <p:spPr>
          <a:xfrm>
            <a:off x="7033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0" name="Text Placeholder 2">
            <a:extLst>
              <a:ext uri="{FF2B5EF4-FFF2-40B4-BE49-F238E27FC236}">
                <a16:creationId xmlns:a16="http://schemas.microsoft.com/office/drawing/2014/main" id="{896B0426-1EFE-4E2C-907A-88D02BD87AF9}"/>
              </a:ext>
            </a:extLst>
          </p:cNvPr>
          <p:cNvSpPr>
            <a:spLocks noGrp="1"/>
          </p:cNvSpPr>
          <p:nvPr>
            <p:ph type="body" sz="quarter" idx="51"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9" name="Footer Placeholder 8">
            <a:extLst>
              <a:ext uri="{FF2B5EF4-FFF2-40B4-BE49-F238E27FC236}">
                <a16:creationId xmlns:a16="http://schemas.microsoft.com/office/drawing/2014/main" id="{A3CA91B7-B7C6-C88A-E28C-6C637F8A90F2}"/>
              </a:ext>
            </a:extLst>
          </p:cNvPr>
          <p:cNvSpPr>
            <a:spLocks noGrp="1"/>
          </p:cNvSpPr>
          <p:nvPr>
            <p:ph type="ftr" sz="quarter" idx="53"/>
          </p:nvPr>
        </p:nvSpPr>
        <p:spPr/>
        <p:txBody>
          <a:bodyPr/>
          <a:lstStyle/>
          <a:p>
            <a:r>
              <a:rPr lang="en-GB" noProof="0" dirty="0"/>
              <a:t>watermangroup.com</a:t>
            </a:r>
          </a:p>
        </p:txBody>
      </p:sp>
      <p:sp>
        <p:nvSpPr>
          <p:cNvPr id="11" name="Slide Number Placeholder 10">
            <a:extLst>
              <a:ext uri="{FF2B5EF4-FFF2-40B4-BE49-F238E27FC236}">
                <a16:creationId xmlns:a16="http://schemas.microsoft.com/office/drawing/2014/main" id="{42B5FF7C-267A-7041-6657-BFFE2E35F6E9}"/>
              </a:ext>
            </a:extLst>
          </p:cNvPr>
          <p:cNvSpPr>
            <a:spLocks noGrp="1"/>
          </p:cNvSpPr>
          <p:nvPr>
            <p:ph type="sldNum" sz="quarter" idx="54"/>
          </p:nvPr>
        </p:nvSpPr>
        <p:spPr/>
        <p:txBody>
          <a:bodyPr/>
          <a:lstStyle/>
          <a:p>
            <a:fld id="{65025F82-B164-4145-8AB7-D1FD961D29B7}" type="slidenum">
              <a:rPr lang="en-GB" noProof="0" smtClean="0"/>
              <a:pPr/>
              <a:t>‹#›</a:t>
            </a:fld>
            <a:endParaRPr lang="en-GB" noProof="0" dirty="0"/>
          </a:p>
        </p:txBody>
      </p:sp>
      <p:sp>
        <p:nvSpPr>
          <p:cNvPr id="5" name="Text Placeholder 17">
            <a:extLst>
              <a:ext uri="{FF2B5EF4-FFF2-40B4-BE49-F238E27FC236}">
                <a16:creationId xmlns:a16="http://schemas.microsoft.com/office/drawing/2014/main" id="{8F3CC302-6B9C-CFAF-E663-BD6C4DA83468}"/>
              </a:ext>
            </a:extLst>
          </p:cNvPr>
          <p:cNvSpPr>
            <a:spLocks noGrp="1"/>
          </p:cNvSpPr>
          <p:nvPr>
            <p:ph type="body" sz="quarter" idx="56" hasCustomPrompt="1"/>
          </p:nvPr>
        </p:nvSpPr>
        <p:spPr>
          <a:xfrm>
            <a:off x="765764"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7" name="Title 1">
            <a:extLst>
              <a:ext uri="{FF2B5EF4-FFF2-40B4-BE49-F238E27FC236}">
                <a16:creationId xmlns:a16="http://schemas.microsoft.com/office/drawing/2014/main" id="{D5644E9F-1009-E1A5-C8BA-CC1666CF841F}"/>
              </a:ext>
            </a:extLst>
          </p:cNvPr>
          <p:cNvSpPr>
            <a:spLocks noGrp="1"/>
          </p:cNvSpPr>
          <p:nvPr>
            <p:ph type="title"/>
          </p:nvPr>
        </p:nvSpPr>
        <p:spPr>
          <a:xfrm>
            <a:off x="766012" y="1397033"/>
            <a:ext cx="5774237" cy="576000"/>
          </a:xfrm>
        </p:spPr>
        <p:txBody>
          <a:bodyPr/>
          <a:lstStyle>
            <a:lvl1pPr>
              <a:defRPr/>
            </a:lvl1pPr>
          </a:lstStyle>
          <a:p>
            <a:r>
              <a:rPr lang="en-GB" noProof="0"/>
              <a:t>Click to edit Master title style</a:t>
            </a:r>
          </a:p>
        </p:txBody>
      </p:sp>
      <p:sp>
        <p:nvSpPr>
          <p:cNvPr id="19" name="Text Placeholder 13">
            <a:extLst>
              <a:ext uri="{FF2B5EF4-FFF2-40B4-BE49-F238E27FC236}">
                <a16:creationId xmlns:a16="http://schemas.microsoft.com/office/drawing/2014/main" id="{F36635FE-CEAF-9F98-FB26-C3336EC1D422}"/>
              </a:ext>
            </a:extLst>
          </p:cNvPr>
          <p:cNvSpPr>
            <a:spLocks noGrp="1"/>
          </p:cNvSpPr>
          <p:nvPr>
            <p:ph type="body" sz="quarter" idx="15" hasCustomPrompt="1"/>
          </p:nvPr>
        </p:nvSpPr>
        <p:spPr>
          <a:xfrm>
            <a:off x="766263" y="2068753"/>
            <a:ext cx="5774237"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Tree>
    <p:extLst>
      <p:ext uri="{BB962C8B-B14F-4D97-AF65-F5344CB8AC3E}">
        <p14:creationId xmlns:p14="http://schemas.microsoft.com/office/powerpoint/2010/main" val="471249017"/>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30">
          <p15:clr>
            <a:srgbClr val="FF96FF"/>
          </p15:clr>
        </p15:guide>
        <p15:guide id="3" orient="horz" pos="3891">
          <p15:clr>
            <a:srgbClr val="FF96FF"/>
          </p15:clr>
        </p15:guide>
        <p15:guide id="4" pos="482">
          <p15:clr>
            <a:srgbClr val="FF96FF"/>
          </p15:clr>
        </p15:guide>
        <p15:guide id="5" pos="7328">
          <p15:clr>
            <a:srgbClr val="FF96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mp; 3 Image">
    <p:spTree>
      <p:nvGrpSpPr>
        <p:cNvPr id="1" name=""/>
        <p:cNvGrpSpPr/>
        <p:nvPr/>
      </p:nvGrpSpPr>
      <p:grpSpPr>
        <a:xfrm>
          <a:off x="0" y="0"/>
          <a:ext cx="0" cy="0"/>
          <a:chOff x="0" y="0"/>
          <a:chExt cx="0" cy="0"/>
        </a:xfrm>
      </p:grpSpPr>
      <p:sp>
        <p:nvSpPr>
          <p:cNvPr id="13" name="Picture Placeholder 7">
            <a:extLst>
              <a:ext uri="{FF2B5EF4-FFF2-40B4-BE49-F238E27FC236}">
                <a16:creationId xmlns:a16="http://schemas.microsoft.com/office/drawing/2014/main" id="{31872E9F-FF76-457E-AAAE-A9BD305A294F}"/>
              </a:ext>
            </a:extLst>
          </p:cNvPr>
          <p:cNvSpPr>
            <a:spLocks noGrp="1"/>
          </p:cNvSpPr>
          <p:nvPr>
            <p:ph type="pic" sz="quarter" idx="19" hasCustomPrompt="1"/>
          </p:nvPr>
        </p:nvSpPr>
        <p:spPr>
          <a:xfrm>
            <a:off x="7151501" y="4877999"/>
            <a:ext cx="1980000" cy="1980000"/>
          </a:xfrm>
        </p:spPr>
        <p:txBody>
          <a:bodyPr tIns="252000">
            <a:normAutofit/>
          </a:bodyPr>
          <a:lstStyle>
            <a:lvl1pPr marL="0" indent="0" algn="ctr">
              <a:buNone/>
              <a:defRPr sz="1800"/>
            </a:lvl1pPr>
          </a:lstStyle>
          <a:p>
            <a:r>
              <a:rPr lang="en-GB" noProof="0" dirty="0"/>
              <a:t>Add Picture</a:t>
            </a:r>
          </a:p>
        </p:txBody>
      </p:sp>
      <p:sp>
        <p:nvSpPr>
          <p:cNvPr id="15" name="Picture Placeholder 7">
            <a:extLst>
              <a:ext uri="{FF2B5EF4-FFF2-40B4-BE49-F238E27FC236}">
                <a16:creationId xmlns:a16="http://schemas.microsoft.com/office/drawing/2014/main" id="{87C4352C-D132-4FDF-B5EB-5E1808D8C615}"/>
              </a:ext>
            </a:extLst>
          </p:cNvPr>
          <p:cNvSpPr>
            <a:spLocks noGrp="1"/>
          </p:cNvSpPr>
          <p:nvPr>
            <p:ph type="pic" sz="quarter" idx="20" hasCustomPrompt="1"/>
          </p:nvPr>
        </p:nvSpPr>
        <p:spPr>
          <a:xfrm>
            <a:off x="9204000" y="4877999"/>
            <a:ext cx="2988000" cy="1980000"/>
          </a:xfrm>
        </p:spPr>
        <p:txBody>
          <a:bodyPr tIns="252000">
            <a:normAutofit/>
          </a:bodyPr>
          <a:lstStyle>
            <a:lvl1pPr marL="0" indent="0" algn="ctr">
              <a:buNone/>
              <a:defRPr sz="1800"/>
            </a:lvl1pPr>
          </a:lstStyle>
          <a:p>
            <a:r>
              <a:rPr lang="en-GB" noProof="0" dirty="0"/>
              <a:t>Add Picture</a:t>
            </a:r>
          </a:p>
        </p:txBody>
      </p:sp>
      <p:sp>
        <p:nvSpPr>
          <p:cNvPr id="10" name="Picture Placeholder 7">
            <a:extLst>
              <a:ext uri="{FF2B5EF4-FFF2-40B4-BE49-F238E27FC236}">
                <a16:creationId xmlns:a16="http://schemas.microsoft.com/office/drawing/2014/main" id="{E362FE75-FF5C-42F6-B024-71E2054B9A30}"/>
              </a:ext>
            </a:extLst>
          </p:cNvPr>
          <p:cNvSpPr>
            <a:spLocks noGrp="1"/>
          </p:cNvSpPr>
          <p:nvPr>
            <p:ph type="pic" sz="quarter" idx="14" hasCustomPrompt="1"/>
          </p:nvPr>
        </p:nvSpPr>
        <p:spPr>
          <a:xfrm>
            <a:off x="7152000" y="0"/>
            <a:ext cx="5040000" cy="4816525"/>
          </a:xfrm>
        </p:spPr>
        <p:txBody>
          <a:bodyPr tIns="252000">
            <a:normAutofit/>
          </a:bodyPr>
          <a:lstStyle>
            <a:lvl1pPr marL="0" indent="0" algn="ctr">
              <a:buNone/>
              <a:defRPr sz="1800"/>
            </a:lvl1pPr>
          </a:lstStyle>
          <a:p>
            <a:r>
              <a:rPr lang="en-GB" noProof="0" dirty="0"/>
              <a:t>Add Picture</a:t>
            </a:r>
          </a:p>
        </p:txBody>
      </p:sp>
      <p:sp>
        <p:nvSpPr>
          <p:cNvPr id="2" name="Title 1">
            <a:extLst>
              <a:ext uri="{FF2B5EF4-FFF2-40B4-BE49-F238E27FC236}">
                <a16:creationId xmlns:a16="http://schemas.microsoft.com/office/drawing/2014/main" id="{8C8153C9-21BB-4CDA-AC14-EAA15E182AFD}"/>
              </a:ext>
            </a:extLst>
          </p:cNvPr>
          <p:cNvSpPr>
            <a:spLocks noGrp="1"/>
          </p:cNvSpPr>
          <p:nvPr>
            <p:ph type="title"/>
          </p:nvPr>
        </p:nvSpPr>
        <p:spPr>
          <a:xfrm>
            <a:off x="767504" y="1397033"/>
            <a:ext cx="5772496" cy="576000"/>
          </a:xfrm>
        </p:spPr>
        <p:txBody>
          <a:bodyPr/>
          <a:lstStyle>
            <a:lvl1pPr>
              <a:defRPr/>
            </a:lvl1pPr>
          </a:lstStyle>
          <a:p>
            <a:r>
              <a:rPr lang="en-GB" noProof="0"/>
              <a:t>Click to edit Master title style</a:t>
            </a:r>
          </a:p>
        </p:txBody>
      </p:sp>
      <p:sp>
        <p:nvSpPr>
          <p:cNvPr id="7" name="Guides" hidden="1">
            <a:extLst>
              <a:ext uri="{FF2B5EF4-FFF2-40B4-BE49-F238E27FC236}">
                <a16:creationId xmlns:a16="http://schemas.microsoft.com/office/drawing/2014/main" id="{87D8D139-6BB5-45E1-8C48-8E186983D402}"/>
              </a:ext>
            </a:extLst>
          </p:cNvPr>
          <p:cNvSpPr/>
          <p:nvPr userDrawn="1">
            <p:custDataLst>
              <p:tags r:id="rId1"/>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sp>
        <p:nvSpPr>
          <p:cNvPr id="14" name="Text Placeholder 13">
            <a:extLst>
              <a:ext uri="{FF2B5EF4-FFF2-40B4-BE49-F238E27FC236}">
                <a16:creationId xmlns:a16="http://schemas.microsoft.com/office/drawing/2014/main" id="{C915710D-8F6A-480D-A365-D63AF3387014}"/>
              </a:ext>
            </a:extLst>
          </p:cNvPr>
          <p:cNvSpPr>
            <a:spLocks noGrp="1"/>
          </p:cNvSpPr>
          <p:nvPr>
            <p:ph type="body" sz="quarter" idx="15" hasCustomPrompt="1"/>
          </p:nvPr>
        </p:nvSpPr>
        <p:spPr>
          <a:xfrm>
            <a:off x="766762" y="2068753"/>
            <a:ext cx="5773738" cy="612000"/>
          </a:xfrm>
        </p:spPr>
        <p:txBody>
          <a:bodyPr numCol="1" spcCol="0"/>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Font typeface="Arial" panose="020B0604020202020204" pitchFamily="34" charset="0"/>
              <a:buNone/>
              <a:defRPr b="1">
                <a:solidFill>
                  <a:schemeClr val="tx2"/>
                </a:solidFill>
              </a:defRPr>
            </a:lvl3pPr>
            <a:lvl4pPr marL="0" indent="0">
              <a:buFont typeface="Arial" panose="020B0604020202020204" pitchFamily="34" charset="0"/>
              <a:buNone/>
              <a:defRPr b="1">
                <a:solidFill>
                  <a:schemeClr val="tx2"/>
                </a:solidFill>
              </a:defRPr>
            </a:lvl4pPr>
            <a:lvl5pPr marL="0" indent="0">
              <a:buFont typeface="Arial" panose="020B0604020202020204" pitchFamily="34" charset="0"/>
              <a:buNone/>
              <a:defRPr b="1">
                <a:solidFill>
                  <a:schemeClr val="tx2"/>
                </a:solidFill>
              </a:defRPr>
            </a:lvl5pPr>
          </a:lstStyle>
          <a:p>
            <a:pPr lvl="0"/>
            <a:r>
              <a:rPr lang="en-GB" noProof="0"/>
              <a:t>Add introduction text</a:t>
            </a:r>
          </a:p>
        </p:txBody>
      </p:sp>
      <p:sp>
        <p:nvSpPr>
          <p:cNvPr id="16" name="Text Placeholder 13">
            <a:extLst>
              <a:ext uri="{FF2B5EF4-FFF2-40B4-BE49-F238E27FC236}">
                <a16:creationId xmlns:a16="http://schemas.microsoft.com/office/drawing/2014/main" id="{55B3087A-AF05-4071-9D49-F0F6EEEAECD8}"/>
              </a:ext>
            </a:extLst>
          </p:cNvPr>
          <p:cNvSpPr>
            <a:spLocks noGrp="1"/>
          </p:cNvSpPr>
          <p:nvPr>
            <p:ph type="body" sz="quarter" idx="16" hasCustomPrompt="1"/>
          </p:nvPr>
        </p:nvSpPr>
        <p:spPr>
          <a:xfrm>
            <a:off x="766263" y="2769436"/>
            <a:ext cx="5773737" cy="3376110"/>
          </a:xfrm>
        </p:spPr>
        <p:txBody>
          <a:bodyPr numCol="2" spcCol="216000"/>
          <a:lstStyle/>
          <a:p>
            <a:pPr lvl="0"/>
            <a:r>
              <a:rPr lang="en-GB" noProof="0"/>
              <a:t>Click to add text – Font Arial 10, Colour Dark Gray</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a:extLst>
              <a:ext uri="{FF2B5EF4-FFF2-40B4-BE49-F238E27FC236}">
                <a16:creationId xmlns:a16="http://schemas.microsoft.com/office/drawing/2014/main" id="{3BA8B7D4-49BF-4098-82CE-419F52D75AA7}"/>
              </a:ext>
            </a:extLst>
          </p:cNvPr>
          <p:cNvSpPr>
            <a:spLocks noGrp="1"/>
          </p:cNvSpPr>
          <p:nvPr>
            <p:ph type="body" sz="quarter" idx="17" hasCustomPrompt="1"/>
          </p:nvPr>
        </p:nvSpPr>
        <p:spPr>
          <a:xfrm>
            <a:off x="766263" y="1097148"/>
            <a:ext cx="1432618" cy="211203"/>
          </a:xfrm>
          <a:solidFill>
            <a:schemeClr val="tx2"/>
          </a:solidFill>
        </p:spPr>
        <p:txBody>
          <a:bodyPr wrap="none" lIns="72000" tIns="36000" rIns="72000" bIns="36000" anchor="ctr" anchorCtr="0">
            <a:spAutoFit/>
          </a:bodyPr>
          <a:lstStyle>
            <a:lvl1pPr marL="0" indent="0">
              <a:lnSpc>
                <a:spcPct val="90000"/>
              </a:lnSpc>
              <a:spcAft>
                <a:spcPts val="0"/>
              </a:spcAft>
              <a:buFont typeface="Arial" panose="020B0604020202020204" pitchFamily="34" charset="0"/>
              <a:buNone/>
              <a:defRPr b="1" i="0">
                <a:solidFill>
                  <a:schemeClr val="bg1"/>
                </a:solidFill>
              </a:defRPr>
            </a:lvl1pPr>
            <a:lvl2pPr marL="0" indent="0">
              <a:spcAft>
                <a:spcPts val="0"/>
              </a:spcAft>
              <a:buNone/>
              <a:defRPr b="1" i="0">
                <a:solidFill>
                  <a:schemeClr val="bg1"/>
                </a:solidFill>
              </a:defRPr>
            </a:lvl2pPr>
            <a:lvl3pPr marL="0" indent="0">
              <a:spcBef>
                <a:spcPts val="0"/>
              </a:spcBef>
              <a:spcAft>
                <a:spcPts val="0"/>
              </a:spcAft>
              <a:buFont typeface="Arial" panose="020B0604020202020204" pitchFamily="34" charset="0"/>
              <a:buNone/>
              <a:defRPr b="1" i="0">
                <a:solidFill>
                  <a:schemeClr val="bg1"/>
                </a:solidFill>
              </a:defRPr>
            </a:lvl3pPr>
            <a:lvl4pPr marL="0" indent="0">
              <a:spcAft>
                <a:spcPts val="0"/>
              </a:spcAft>
              <a:buFont typeface="Arial" panose="020B0604020202020204" pitchFamily="34" charset="0"/>
              <a:buNone/>
              <a:defRPr b="1" i="0">
                <a:solidFill>
                  <a:schemeClr val="bg1"/>
                </a:solidFill>
              </a:defRPr>
            </a:lvl4pPr>
            <a:lvl5pPr marL="0" indent="0">
              <a:spcAft>
                <a:spcPts val="0"/>
              </a:spcAft>
              <a:buFont typeface="Arial" panose="020B0604020202020204" pitchFamily="34" charset="0"/>
              <a:buNone/>
              <a:defRPr b="1" i="0">
                <a:solidFill>
                  <a:schemeClr val="bg1"/>
                </a:solidFill>
              </a:defRPr>
            </a:lvl5pPr>
          </a:lstStyle>
          <a:p>
            <a:pPr lvl="0"/>
            <a:r>
              <a:rPr lang="en-GB" noProof="0"/>
              <a:t>Add Section Heading</a:t>
            </a:r>
          </a:p>
        </p:txBody>
      </p:sp>
      <p:sp>
        <p:nvSpPr>
          <p:cNvPr id="19" name="Text Placeholder 2">
            <a:extLst>
              <a:ext uri="{FF2B5EF4-FFF2-40B4-BE49-F238E27FC236}">
                <a16:creationId xmlns:a16="http://schemas.microsoft.com/office/drawing/2014/main" id="{7055CD1C-7017-4ED2-B938-A2EB199E5713}"/>
              </a:ext>
            </a:extLst>
          </p:cNvPr>
          <p:cNvSpPr>
            <a:spLocks noGrp="1"/>
          </p:cNvSpPr>
          <p:nvPr>
            <p:ph type="body" sz="quarter" idx="51" hasCustomPrompt="1"/>
          </p:nvPr>
        </p:nvSpPr>
        <p:spPr>
          <a:xfrm>
            <a:off x="10795200" y="4492525"/>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0" name="Text Placeholder 2">
            <a:extLst>
              <a:ext uri="{FF2B5EF4-FFF2-40B4-BE49-F238E27FC236}">
                <a16:creationId xmlns:a16="http://schemas.microsoft.com/office/drawing/2014/main" id="{D98FAD57-EA8E-411E-A50A-DC672D037FC6}"/>
              </a:ext>
            </a:extLst>
          </p:cNvPr>
          <p:cNvSpPr>
            <a:spLocks noGrp="1"/>
          </p:cNvSpPr>
          <p:nvPr>
            <p:ph type="body" sz="quarter" idx="52" hasCustomPrompt="1"/>
          </p:nvPr>
        </p:nvSpPr>
        <p:spPr>
          <a:xfrm>
            <a:off x="7746001" y="6539841"/>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22" name="Text Placeholder 2">
            <a:extLst>
              <a:ext uri="{FF2B5EF4-FFF2-40B4-BE49-F238E27FC236}">
                <a16:creationId xmlns:a16="http://schemas.microsoft.com/office/drawing/2014/main" id="{AA7272FF-4E6F-4737-9475-5659748F279A}"/>
              </a:ext>
            </a:extLst>
          </p:cNvPr>
          <p:cNvSpPr>
            <a:spLocks noGrp="1"/>
          </p:cNvSpPr>
          <p:nvPr>
            <p:ph type="body" sz="quarter" idx="53" hasCustomPrompt="1"/>
          </p:nvPr>
        </p:nvSpPr>
        <p:spPr>
          <a:xfrm>
            <a:off x="10795200" y="6032350"/>
            <a:ext cx="1260000" cy="216000"/>
          </a:xfrm>
        </p:spPr>
        <p:txBody>
          <a:bodyPr anchor="b"/>
          <a:lstStyle>
            <a:lvl1pPr marL="0" indent="0" algn="r">
              <a:spcAft>
                <a:spcPts val="0"/>
              </a:spcAft>
              <a:buFont typeface="Arial" panose="020B0604020202020204" pitchFamily="34" charset="0"/>
              <a:buNone/>
              <a:defRPr sz="600" b="0" i="0">
                <a:solidFill>
                  <a:schemeClr val="bg1"/>
                </a:solidFill>
              </a:defRPr>
            </a:lvl1pPr>
            <a:lvl2pPr marL="0" indent="0" algn="r">
              <a:spcAft>
                <a:spcPts val="0"/>
              </a:spcAft>
              <a:buNone/>
              <a:defRPr sz="600" b="0" i="0"/>
            </a:lvl2pPr>
            <a:lvl3pPr marL="0" indent="0" algn="r">
              <a:spcBef>
                <a:spcPts val="0"/>
              </a:spcBef>
              <a:spcAft>
                <a:spcPts val="0"/>
              </a:spcAft>
              <a:buFont typeface="Arial" panose="020B0604020202020204" pitchFamily="34" charset="0"/>
              <a:buNone/>
              <a:defRPr sz="600" b="0" i="0"/>
            </a:lvl3pPr>
            <a:lvl4pPr marL="0" indent="0" algn="r">
              <a:spcAft>
                <a:spcPts val="0"/>
              </a:spcAft>
              <a:buFont typeface="Arial" panose="020B0604020202020204" pitchFamily="34" charset="0"/>
              <a:buNone/>
              <a:defRPr sz="600" b="0" i="0"/>
            </a:lvl4pPr>
            <a:lvl5pPr marL="0" indent="0" algn="r">
              <a:spcAft>
                <a:spcPts val="0"/>
              </a:spcAft>
              <a:buFont typeface="Arial" panose="020B0604020202020204" pitchFamily="34" charset="0"/>
              <a:buNone/>
              <a:defRPr sz="600" b="0" i="0"/>
            </a:lvl5pPr>
          </a:lstStyle>
          <a:p>
            <a:pPr lvl="0"/>
            <a:r>
              <a:rPr lang="en-GB" noProof="0"/>
              <a:t>Add accreditation</a:t>
            </a:r>
          </a:p>
        </p:txBody>
      </p:sp>
      <p:sp>
        <p:nvSpPr>
          <p:cNvPr id="8" name="Footer Placeholder 7">
            <a:extLst>
              <a:ext uri="{FF2B5EF4-FFF2-40B4-BE49-F238E27FC236}">
                <a16:creationId xmlns:a16="http://schemas.microsoft.com/office/drawing/2014/main" id="{8FFADBCA-A220-BD70-B14F-09085C6404CD}"/>
              </a:ext>
            </a:extLst>
          </p:cNvPr>
          <p:cNvSpPr>
            <a:spLocks noGrp="1"/>
          </p:cNvSpPr>
          <p:nvPr>
            <p:ph type="ftr" sz="quarter" idx="55"/>
          </p:nvPr>
        </p:nvSpPr>
        <p:spPr/>
        <p:txBody>
          <a:bodyPr/>
          <a:lstStyle/>
          <a:p>
            <a:r>
              <a:rPr lang="en-GB" noProof="0" dirty="0"/>
              <a:t>watermangroup.com</a:t>
            </a:r>
          </a:p>
        </p:txBody>
      </p:sp>
      <p:sp>
        <p:nvSpPr>
          <p:cNvPr id="9" name="Slide Number Placeholder 8">
            <a:extLst>
              <a:ext uri="{FF2B5EF4-FFF2-40B4-BE49-F238E27FC236}">
                <a16:creationId xmlns:a16="http://schemas.microsoft.com/office/drawing/2014/main" id="{CED13BF3-FF83-DE07-2EF8-FD8FBC56F83F}"/>
              </a:ext>
            </a:extLst>
          </p:cNvPr>
          <p:cNvSpPr>
            <a:spLocks noGrp="1"/>
          </p:cNvSpPr>
          <p:nvPr>
            <p:ph type="sldNum" sz="quarter" idx="56"/>
          </p:nvPr>
        </p:nvSpPr>
        <p:spPr/>
        <p:txBody>
          <a:bodyPr/>
          <a:lstStyle>
            <a:lvl1pPr>
              <a:defRPr>
                <a:solidFill>
                  <a:schemeClr val="bg1"/>
                </a:solidFill>
              </a:defRPr>
            </a:lvl1pPr>
          </a:lstStyle>
          <a:p>
            <a:fld id="{65025F82-B164-4145-8AB7-D1FD961D29B7}" type="slidenum">
              <a:rPr lang="en-GB" noProof="0" smtClean="0"/>
              <a:pPr/>
              <a:t>‹#›</a:t>
            </a:fld>
            <a:endParaRPr lang="en-GB" noProof="0" dirty="0"/>
          </a:p>
        </p:txBody>
      </p:sp>
    </p:spTree>
    <p:extLst>
      <p:ext uri="{BB962C8B-B14F-4D97-AF65-F5344CB8AC3E}">
        <p14:creationId xmlns:p14="http://schemas.microsoft.com/office/powerpoint/2010/main" val="4251519790"/>
      </p:ext>
    </p:extLst>
  </p:cSld>
  <p:clrMapOvr>
    <a:masterClrMapping/>
  </p:clrMapOvr>
  <p:extLst>
    <p:ext uri="{DCECCB84-F9BA-43D5-87BE-67443E8EF086}">
      <p15:sldGuideLst xmlns:p15="http://schemas.microsoft.com/office/powerpoint/2012/main">
        <p15:guide id="1" orient="horz" pos="875">
          <p15:clr>
            <a:srgbClr val="717275"/>
          </p15:clr>
        </p15:guide>
        <p15:guide id="2" orient="horz" pos="1242">
          <p15:clr>
            <a:srgbClr val="FF96FF"/>
          </p15:clr>
        </p15:guide>
        <p15:guide id="3" orient="horz" pos="3884">
          <p15:clr>
            <a:srgbClr val="FF96FF"/>
          </p15:clr>
        </p15:guide>
        <p15:guide id="4" pos="482">
          <p15:clr>
            <a:srgbClr val="FF96FF"/>
          </p15:clr>
        </p15:guide>
        <p15:guide id="5" pos="7328">
          <p15:clr>
            <a:srgbClr val="FF96FF"/>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ags" Target="../tags/tag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48"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3.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83E304-5CE1-4AC4-BBDB-C6E5F915A153}"/>
              </a:ext>
            </a:extLst>
          </p:cNvPr>
          <p:cNvSpPr>
            <a:spLocks noGrp="1"/>
          </p:cNvSpPr>
          <p:nvPr>
            <p:ph type="title"/>
            <p:custDataLst>
              <p:tags r:id="rId44"/>
            </p:custDataLst>
          </p:nvPr>
        </p:nvSpPr>
        <p:spPr>
          <a:xfrm>
            <a:off x="766265" y="1397033"/>
            <a:ext cx="10867735" cy="576000"/>
          </a:xfrm>
          <a:prstGeom prst="rect">
            <a:avLst/>
          </a:prstGeom>
        </p:spPr>
        <p:txBody>
          <a:bodyPr vert="horz" lIns="0" tIns="0" rIns="0" bIns="0" rtlCol="0" anchor="t" anchorCtr="0">
            <a:noAutofit/>
          </a:bodyPr>
          <a:lstStyle/>
          <a:p>
            <a:r>
              <a:rPr lang="en-GB" noProof="0" dirty="0"/>
              <a:t>Click to edit Master title style</a:t>
            </a:r>
          </a:p>
        </p:txBody>
      </p:sp>
      <p:sp>
        <p:nvSpPr>
          <p:cNvPr id="3" name="Text Placeholder 2">
            <a:extLst>
              <a:ext uri="{FF2B5EF4-FFF2-40B4-BE49-F238E27FC236}">
                <a16:creationId xmlns:a16="http://schemas.microsoft.com/office/drawing/2014/main" id="{60B1F1C8-B977-49B9-A90D-73A0176206ED}"/>
              </a:ext>
            </a:extLst>
          </p:cNvPr>
          <p:cNvSpPr>
            <a:spLocks noGrp="1"/>
          </p:cNvSpPr>
          <p:nvPr>
            <p:ph type="body" idx="1"/>
            <p:custDataLst>
              <p:tags r:id="rId45"/>
            </p:custDataLst>
          </p:nvPr>
        </p:nvSpPr>
        <p:spPr>
          <a:xfrm>
            <a:off x="766264" y="2067725"/>
            <a:ext cx="10867738" cy="4109237"/>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Nineth level</a:t>
            </a:r>
          </a:p>
        </p:txBody>
      </p:sp>
      <p:sp>
        <p:nvSpPr>
          <p:cNvPr id="4" name="Date Placeholder 3">
            <a:extLst>
              <a:ext uri="{FF2B5EF4-FFF2-40B4-BE49-F238E27FC236}">
                <a16:creationId xmlns:a16="http://schemas.microsoft.com/office/drawing/2014/main" id="{AC68E43F-A536-436D-A77E-783832EC322C}"/>
              </a:ext>
            </a:extLst>
          </p:cNvPr>
          <p:cNvSpPr>
            <a:spLocks noGrp="1"/>
          </p:cNvSpPr>
          <p:nvPr>
            <p:ph type="dt" sz="half" idx="2"/>
          </p:nvPr>
        </p:nvSpPr>
        <p:spPr>
          <a:xfrm>
            <a:off x="766264" y="6356349"/>
            <a:ext cx="707956" cy="365125"/>
          </a:xfrm>
          <a:prstGeom prst="rect">
            <a:avLst/>
          </a:prstGeom>
        </p:spPr>
        <p:txBody>
          <a:bodyPr vert="horz" lIns="0" tIns="0" rIns="0" bIns="0" rtlCol="0" anchor="ctr"/>
          <a:lstStyle>
            <a:lvl1pPr algn="l">
              <a:defRPr sz="700">
                <a:solidFill>
                  <a:schemeClr val="tx1"/>
                </a:solidFill>
                <a:latin typeface="Calibri" panose="020F0502020204030204" pitchFamily="34" charset="0"/>
              </a:defRPr>
            </a:lvl1pPr>
          </a:lstStyle>
          <a:p>
            <a:fld id="{407426CE-DB44-4720-BE23-323C3913C722}" type="datetime3">
              <a:rPr lang="en-GB" smtClean="0"/>
              <a:pPr/>
              <a:t>6 January, 2025</a:t>
            </a:fld>
            <a:endParaRPr lang="en-GB" dirty="0"/>
          </a:p>
        </p:txBody>
      </p:sp>
      <p:sp>
        <p:nvSpPr>
          <p:cNvPr id="5" name="Footer Placeholder 4">
            <a:extLst>
              <a:ext uri="{FF2B5EF4-FFF2-40B4-BE49-F238E27FC236}">
                <a16:creationId xmlns:a16="http://schemas.microsoft.com/office/drawing/2014/main" id="{9325E0EE-0E3C-4FBA-8DB2-E6A5CD692BEA}"/>
              </a:ext>
            </a:extLst>
          </p:cNvPr>
          <p:cNvSpPr>
            <a:spLocks noGrp="1"/>
          </p:cNvSpPr>
          <p:nvPr>
            <p:ph type="ftr" sz="quarter" idx="3"/>
            <p:custDataLst>
              <p:tags r:id="rId46"/>
            </p:custDataLst>
          </p:nvPr>
        </p:nvSpPr>
        <p:spPr>
          <a:xfrm>
            <a:off x="234232" y="5473960"/>
            <a:ext cx="144000" cy="1080000"/>
          </a:xfrm>
          <a:prstGeom prst="rect">
            <a:avLst/>
          </a:prstGeom>
        </p:spPr>
        <p:txBody>
          <a:bodyPr vert="vert270" lIns="0" tIns="0" rIns="0" bIns="0" rtlCol="0" anchor="ctr"/>
          <a:lstStyle>
            <a:lvl1pPr algn="l">
              <a:defRPr sz="700">
                <a:solidFill>
                  <a:srgbClr val="023671"/>
                </a:solidFill>
                <a:latin typeface="Calibri" panose="020F0502020204030204" pitchFamily="34" charset="0"/>
              </a:defRPr>
            </a:lvl1pPr>
          </a:lstStyle>
          <a:p>
            <a:r>
              <a:rPr lang="en-GB" dirty="0"/>
              <a:t>watermangroup.com</a:t>
            </a:r>
          </a:p>
        </p:txBody>
      </p:sp>
      <p:sp>
        <p:nvSpPr>
          <p:cNvPr id="6" name="Slide Number Placeholder 5">
            <a:extLst>
              <a:ext uri="{FF2B5EF4-FFF2-40B4-BE49-F238E27FC236}">
                <a16:creationId xmlns:a16="http://schemas.microsoft.com/office/drawing/2014/main" id="{8EB59301-86BC-4834-8713-469CB61CB257}"/>
              </a:ext>
            </a:extLst>
          </p:cNvPr>
          <p:cNvSpPr>
            <a:spLocks noGrp="1"/>
          </p:cNvSpPr>
          <p:nvPr>
            <p:ph type="sldNum" sz="quarter" idx="4"/>
          </p:nvPr>
        </p:nvSpPr>
        <p:spPr>
          <a:xfrm>
            <a:off x="11547834" y="6356350"/>
            <a:ext cx="284165" cy="365125"/>
          </a:xfrm>
          <a:prstGeom prst="rect">
            <a:avLst/>
          </a:prstGeom>
        </p:spPr>
        <p:txBody>
          <a:bodyPr vert="horz" lIns="0" tIns="0" rIns="0" bIns="0" rtlCol="0" anchor="ctr"/>
          <a:lstStyle>
            <a:lvl1pPr algn="r">
              <a:defRPr sz="700">
                <a:solidFill>
                  <a:srgbClr val="023671"/>
                </a:solidFill>
                <a:latin typeface="Calibri" panose="020F0502020204030204" pitchFamily="34" charset="0"/>
              </a:defRPr>
            </a:lvl1pPr>
          </a:lstStyle>
          <a:p>
            <a:fld id="{65025F82-B164-4145-8AB7-D1FD961D29B7}" type="slidenum">
              <a:rPr lang="en-GB" smtClean="0"/>
              <a:pPr/>
              <a:t>‹#›</a:t>
            </a:fld>
            <a:endParaRPr lang="en-GB" dirty="0"/>
          </a:p>
        </p:txBody>
      </p:sp>
      <p:sp>
        <p:nvSpPr>
          <p:cNvPr id="12" name="Guides" hidden="1">
            <a:extLst>
              <a:ext uri="{FF2B5EF4-FFF2-40B4-BE49-F238E27FC236}">
                <a16:creationId xmlns:a16="http://schemas.microsoft.com/office/drawing/2014/main" id="{B846BFC2-C7D1-40CE-995A-B904AB45A329}"/>
              </a:ext>
            </a:extLst>
          </p:cNvPr>
          <p:cNvSpPr/>
          <p:nvPr userDrawn="1">
            <p:custDataLst>
              <p:tags r:id="rId47"/>
            </p:custDataLst>
          </p:nvPr>
        </p:nvSpPr>
        <p:spPr>
          <a:xfrm>
            <a:off x="0" y="0"/>
            <a:ext cx="635000" cy="254000"/>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latin typeface="Calibri" panose="020F0502020204030204" pitchFamily="34" charset="0"/>
            </a:endParaRPr>
          </a:p>
        </p:txBody>
      </p:sp>
      <p:cxnSp>
        <p:nvCxnSpPr>
          <p:cNvPr id="8" name="Straight Connector 7">
            <a:extLst>
              <a:ext uri="{FF2B5EF4-FFF2-40B4-BE49-F238E27FC236}">
                <a16:creationId xmlns:a16="http://schemas.microsoft.com/office/drawing/2014/main" id="{4EF2022D-8B6F-79FA-28A2-2937F22D4D03}"/>
              </a:ext>
            </a:extLst>
          </p:cNvPr>
          <p:cNvCxnSpPr>
            <a:cxnSpLocks/>
          </p:cNvCxnSpPr>
          <p:nvPr userDrawn="1"/>
        </p:nvCxnSpPr>
        <p:spPr>
          <a:xfrm>
            <a:off x="595819" y="0"/>
            <a:ext cx="0" cy="6858000"/>
          </a:xfrm>
          <a:prstGeom prst="line">
            <a:avLst/>
          </a:prstGeom>
          <a:ln w="12700">
            <a:solidFill>
              <a:srgbClr val="023671"/>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62B01332-9ED9-8D25-3DF1-E96116E79D97}"/>
              </a:ext>
            </a:extLst>
          </p:cNvPr>
          <p:cNvPicPr>
            <a:picLocks noChangeAspect="1"/>
          </p:cNvPicPr>
          <p:nvPr userDrawn="1"/>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rcRect/>
          <a:stretch/>
        </p:blipFill>
        <p:spPr>
          <a:xfrm>
            <a:off x="143685" y="567983"/>
            <a:ext cx="325095" cy="204407"/>
          </a:xfrm>
          <a:prstGeom prst="rect">
            <a:avLst/>
          </a:prstGeom>
        </p:spPr>
      </p:pic>
    </p:spTree>
    <p:extLst>
      <p:ext uri="{BB962C8B-B14F-4D97-AF65-F5344CB8AC3E}">
        <p14:creationId xmlns:p14="http://schemas.microsoft.com/office/powerpoint/2010/main" val="369659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5" r:id="rId42"/>
  </p:sldLayoutIdLst>
  <p:hf sldNum="0" hdr="0"/>
  <p:txStyles>
    <p:titleStyle>
      <a:lvl1pPr algn="l" defTabSz="914400" rtl="0" eaLnBrk="1" latinLnBrk="0" hangingPunct="1">
        <a:lnSpc>
          <a:spcPct val="90000"/>
        </a:lnSpc>
        <a:spcBef>
          <a:spcPct val="0"/>
        </a:spcBef>
        <a:buNone/>
        <a:defRPr sz="3600" b="1" kern="1200">
          <a:solidFill>
            <a:schemeClr val="tx2"/>
          </a:solidFill>
          <a:latin typeface="Calibri" panose="020F0502020204030204" pitchFamily="34" charset="0"/>
          <a:ea typeface="+mj-ea"/>
          <a:cs typeface="+mj-cs"/>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1pPr>
      <a:lvl2pPr marL="90000" indent="-90000" algn="l" defTabSz="914400" rtl="0" eaLnBrk="1" latinLnBrk="0" hangingPunct="1">
        <a:lnSpc>
          <a:spcPct val="100000"/>
        </a:lnSpc>
        <a:spcBef>
          <a:spcPts val="0"/>
        </a:spcBef>
        <a:spcAft>
          <a:spcPts val="300"/>
        </a:spcAft>
        <a:buFont typeface="Arial" panose="020B0604020202020204" pitchFamily="34" charset="0"/>
        <a:buChar char="•"/>
        <a:defRPr sz="1000" kern="1200">
          <a:solidFill>
            <a:schemeClr val="tx1"/>
          </a:solidFill>
          <a:latin typeface="Calibri" panose="020F0502020204030204" pitchFamily="34" charset="0"/>
          <a:ea typeface="+mn-ea"/>
          <a:cs typeface="+mn-cs"/>
        </a:defRPr>
      </a:lvl2pPr>
      <a:lvl3pPr marL="0" indent="0" algn="l" defTabSz="914400" rtl="0" eaLnBrk="1" latinLnBrk="0" hangingPunct="1">
        <a:lnSpc>
          <a:spcPct val="100000"/>
        </a:lnSpc>
        <a:spcBef>
          <a:spcPts val="1000"/>
        </a:spcBef>
        <a:spcAft>
          <a:spcPts val="600"/>
        </a:spcAft>
        <a:buFont typeface="Arial" panose="020B0604020202020204" pitchFamily="34" charset="0"/>
        <a:buNone/>
        <a:defRPr sz="1000" b="1" i="1" kern="1200">
          <a:solidFill>
            <a:schemeClr val="tx2"/>
          </a:solidFill>
          <a:latin typeface="Calibri" panose="020F0502020204030204" pitchFamily="34" charset="0"/>
          <a:ea typeface="+mn-ea"/>
          <a:cs typeface="+mn-cs"/>
        </a:defRPr>
      </a:lvl3pPr>
      <a:lvl4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4pPr>
      <a:lvl5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5pPr>
      <a:lvl6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6pPr>
      <a:lvl7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7pPr>
      <a:lvl8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8pPr>
      <a:lvl9pPr marL="0" indent="0" algn="l" defTabSz="914400" rtl="0" eaLnBrk="1" latinLnBrk="0" hangingPunct="1">
        <a:lnSpc>
          <a:spcPct val="100000"/>
        </a:lnSpc>
        <a:spcBef>
          <a:spcPts val="0"/>
        </a:spcBef>
        <a:spcAft>
          <a:spcPts val="1000"/>
        </a:spcAft>
        <a:buFont typeface="Arial" panose="020B0604020202020204" pitchFamily="34" charset="0"/>
        <a:buNone/>
        <a:defRPr sz="1000" kern="1200">
          <a:solidFill>
            <a:schemeClr val="tx1"/>
          </a:solidFill>
          <a:latin typeface="Calibri" panose="020F0502020204030204" pitchFamily="34"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id" hidden="1">
            <a:extLst>
              <a:ext uri="{FF2B5EF4-FFF2-40B4-BE49-F238E27FC236}">
                <a16:creationId xmlns:a16="http://schemas.microsoft.com/office/drawing/2014/main" id="{FB85AD17-894C-3A4C-9129-48D94E936900}"/>
              </a:ext>
            </a:extLst>
          </p:cNvPr>
          <p:cNvGrpSpPr/>
          <p:nvPr userDrawn="1"/>
        </p:nvGrpSpPr>
        <p:grpSpPr>
          <a:xfrm>
            <a:off x="0" y="1"/>
            <a:ext cx="12192213" cy="6858295"/>
            <a:chOff x="0" y="0"/>
            <a:chExt cx="10692000" cy="7560000"/>
          </a:xfrm>
        </p:grpSpPr>
        <p:sp>
          <p:nvSpPr>
            <p:cNvPr id="3" name="Rectangle 2">
              <a:extLst>
                <a:ext uri="{FF2B5EF4-FFF2-40B4-BE49-F238E27FC236}">
                  <a16:creationId xmlns:a16="http://schemas.microsoft.com/office/drawing/2014/main" id="{D9933D33-00DD-3347-AE06-65555B8291E1}"/>
                </a:ext>
              </a:extLst>
            </p:cNvPr>
            <p:cNvSpPr/>
            <p:nvPr userDrawn="1"/>
          </p:nvSpPr>
          <p:spPr>
            <a:xfrm>
              <a:off x="0" y="0"/>
              <a:ext cx="540000" cy="756000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4" name="Rectangle 3">
              <a:extLst>
                <a:ext uri="{FF2B5EF4-FFF2-40B4-BE49-F238E27FC236}">
                  <a16:creationId xmlns:a16="http://schemas.microsoft.com/office/drawing/2014/main" id="{CD3621AF-75BA-6F4B-B846-BD2B4F9AE976}"/>
                </a:ext>
              </a:extLst>
            </p:cNvPr>
            <p:cNvSpPr/>
            <p:nvPr userDrawn="1"/>
          </p:nvSpPr>
          <p:spPr>
            <a:xfrm>
              <a:off x="10151813" y="0"/>
              <a:ext cx="540000" cy="756000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5" name="Rectangle 4">
              <a:extLst>
                <a:ext uri="{FF2B5EF4-FFF2-40B4-BE49-F238E27FC236}">
                  <a16:creationId xmlns:a16="http://schemas.microsoft.com/office/drawing/2014/main" id="{103A2FF7-BF2C-024F-BDC2-9ECB20762914}"/>
                </a:ext>
              </a:extLst>
            </p:cNvPr>
            <p:cNvSpPr/>
            <p:nvPr userDrawn="1"/>
          </p:nvSpPr>
          <p:spPr>
            <a:xfrm>
              <a:off x="0" y="0"/>
              <a:ext cx="10692000" cy="72000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6" name="Rectangle 5">
              <a:extLst>
                <a:ext uri="{FF2B5EF4-FFF2-40B4-BE49-F238E27FC236}">
                  <a16:creationId xmlns:a16="http://schemas.microsoft.com/office/drawing/2014/main" id="{F243974B-A30A-E948-BA01-8CF22D81BFCA}"/>
                </a:ext>
              </a:extLst>
            </p:cNvPr>
            <p:cNvSpPr/>
            <p:nvPr userDrawn="1"/>
          </p:nvSpPr>
          <p:spPr>
            <a:xfrm>
              <a:off x="0" y="7019675"/>
              <a:ext cx="10688400" cy="54000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7" name="Rectangle 6">
              <a:extLst>
                <a:ext uri="{FF2B5EF4-FFF2-40B4-BE49-F238E27FC236}">
                  <a16:creationId xmlns:a16="http://schemas.microsoft.com/office/drawing/2014/main" id="{7F73E63A-B162-294C-9AEA-5C5FB3F4D502}"/>
                </a:ext>
              </a:extLst>
            </p:cNvPr>
            <p:cNvSpPr/>
            <p:nvPr userDrawn="1"/>
          </p:nvSpPr>
          <p:spPr>
            <a:xfrm>
              <a:off x="1142984"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8" name="Rectangle 7">
              <a:extLst>
                <a:ext uri="{FF2B5EF4-FFF2-40B4-BE49-F238E27FC236}">
                  <a16:creationId xmlns:a16="http://schemas.microsoft.com/office/drawing/2014/main" id="{59D9215D-5AF8-A140-ADD5-57519090CD47}"/>
                </a:ext>
              </a:extLst>
            </p:cNvPr>
            <p:cNvSpPr/>
            <p:nvPr userDrawn="1"/>
          </p:nvSpPr>
          <p:spPr>
            <a:xfrm>
              <a:off x="1961968"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9" name="Rectangle 8">
              <a:extLst>
                <a:ext uri="{FF2B5EF4-FFF2-40B4-BE49-F238E27FC236}">
                  <a16:creationId xmlns:a16="http://schemas.microsoft.com/office/drawing/2014/main" id="{1FACD034-B448-794F-84A3-774E0E2DC0ED}"/>
                </a:ext>
              </a:extLst>
            </p:cNvPr>
            <p:cNvSpPr/>
            <p:nvPr userDrawn="1"/>
          </p:nvSpPr>
          <p:spPr>
            <a:xfrm>
              <a:off x="2780952"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0" name="Rectangle 9">
              <a:extLst>
                <a:ext uri="{FF2B5EF4-FFF2-40B4-BE49-F238E27FC236}">
                  <a16:creationId xmlns:a16="http://schemas.microsoft.com/office/drawing/2014/main" id="{0C4E29B6-2BB0-A442-AAF2-C00EDEB2C567}"/>
                </a:ext>
              </a:extLst>
            </p:cNvPr>
            <p:cNvSpPr/>
            <p:nvPr userDrawn="1"/>
          </p:nvSpPr>
          <p:spPr>
            <a:xfrm>
              <a:off x="3599936"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1" name="Rectangle 10">
              <a:extLst>
                <a:ext uri="{FF2B5EF4-FFF2-40B4-BE49-F238E27FC236}">
                  <a16:creationId xmlns:a16="http://schemas.microsoft.com/office/drawing/2014/main" id="{3637C906-D256-A842-9BF2-ACCFA4BA77BD}"/>
                </a:ext>
              </a:extLst>
            </p:cNvPr>
            <p:cNvSpPr/>
            <p:nvPr userDrawn="1"/>
          </p:nvSpPr>
          <p:spPr>
            <a:xfrm>
              <a:off x="4418920"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2" name="Rectangle 11">
              <a:extLst>
                <a:ext uri="{FF2B5EF4-FFF2-40B4-BE49-F238E27FC236}">
                  <a16:creationId xmlns:a16="http://schemas.microsoft.com/office/drawing/2014/main" id="{8FCAB87B-7565-404D-9766-ECF8B01F939A}"/>
                </a:ext>
              </a:extLst>
            </p:cNvPr>
            <p:cNvSpPr/>
            <p:nvPr userDrawn="1"/>
          </p:nvSpPr>
          <p:spPr>
            <a:xfrm>
              <a:off x="5237904"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3" name="Rectangle 12">
              <a:extLst>
                <a:ext uri="{FF2B5EF4-FFF2-40B4-BE49-F238E27FC236}">
                  <a16:creationId xmlns:a16="http://schemas.microsoft.com/office/drawing/2014/main" id="{C9501C4E-3C4F-9B48-8786-21E2826AAB29}"/>
                </a:ext>
              </a:extLst>
            </p:cNvPr>
            <p:cNvSpPr/>
            <p:nvPr userDrawn="1"/>
          </p:nvSpPr>
          <p:spPr>
            <a:xfrm>
              <a:off x="6056888"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4" name="Rectangle 13">
              <a:extLst>
                <a:ext uri="{FF2B5EF4-FFF2-40B4-BE49-F238E27FC236}">
                  <a16:creationId xmlns:a16="http://schemas.microsoft.com/office/drawing/2014/main" id="{308B0647-FB2C-5048-90C7-32BB1A3C4FC7}"/>
                </a:ext>
              </a:extLst>
            </p:cNvPr>
            <p:cNvSpPr/>
            <p:nvPr userDrawn="1"/>
          </p:nvSpPr>
          <p:spPr>
            <a:xfrm>
              <a:off x="6875872"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5" name="Rectangle 14">
              <a:extLst>
                <a:ext uri="{FF2B5EF4-FFF2-40B4-BE49-F238E27FC236}">
                  <a16:creationId xmlns:a16="http://schemas.microsoft.com/office/drawing/2014/main" id="{51A0493D-2B04-0649-B6E3-C47702B5C2D9}"/>
                </a:ext>
              </a:extLst>
            </p:cNvPr>
            <p:cNvSpPr/>
            <p:nvPr userDrawn="1"/>
          </p:nvSpPr>
          <p:spPr>
            <a:xfrm>
              <a:off x="7694856"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6" name="Rectangle 15">
              <a:extLst>
                <a:ext uri="{FF2B5EF4-FFF2-40B4-BE49-F238E27FC236}">
                  <a16:creationId xmlns:a16="http://schemas.microsoft.com/office/drawing/2014/main" id="{30218DCF-2EC8-E643-9C9F-260F718C022C}"/>
                </a:ext>
              </a:extLst>
            </p:cNvPr>
            <p:cNvSpPr/>
            <p:nvPr userDrawn="1"/>
          </p:nvSpPr>
          <p:spPr>
            <a:xfrm>
              <a:off x="8513840"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sp>
          <p:nvSpPr>
            <p:cNvPr id="17" name="Rectangle 16">
              <a:extLst>
                <a:ext uri="{FF2B5EF4-FFF2-40B4-BE49-F238E27FC236}">
                  <a16:creationId xmlns:a16="http://schemas.microsoft.com/office/drawing/2014/main" id="{66130D95-48DC-C242-873A-8DC72EBB9D88}"/>
                </a:ext>
              </a:extLst>
            </p:cNvPr>
            <p:cNvSpPr/>
            <p:nvPr userDrawn="1"/>
          </p:nvSpPr>
          <p:spPr>
            <a:xfrm>
              <a:off x="9332824" y="720000"/>
              <a:ext cx="216000" cy="6299350"/>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75" dirty="0">
                <a:latin typeface="Calibri" panose="020F0502020204030204" pitchFamily="34" charset="0"/>
              </a:endParaRPr>
            </a:p>
          </p:txBody>
        </p:sp>
      </p:grpSp>
    </p:spTree>
    <p:extLst>
      <p:ext uri="{BB962C8B-B14F-4D97-AF65-F5344CB8AC3E}">
        <p14:creationId xmlns:p14="http://schemas.microsoft.com/office/powerpoint/2010/main" val="155191357"/>
      </p:ext>
    </p:extLst>
  </p:cSld>
  <p:clrMap bg1="lt1" tx1="dk1" bg2="lt2" tx2="dk2" accent1="accent1" accent2="accent2" accent3="accent3" accent4="accent4" accent5="accent5" accent6="accent6" hlink="hlink" folHlink="folHlink"/>
  <p:sldLayoutIdLst>
    <p:sldLayoutId id="2147483704" r:id="rId1"/>
  </p:sldLayoutIdLst>
  <p:hf sldNum="0" hdr="0"/>
  <p:txStyles>
    <p:titleStyle>
      <a:lvl1pPr algn="l" defTabSz="727471" rtl="0" eaLnBrk="1" latinLnBrk="0" hangingPunct="1">
        <a:lnSpc>
          <a:spcPct val="90000"/>
        </a:lnSpc>
        <a:spcBef>
          <a:spcPct val="0"/>
        </a:spcBef>
        <a:buNone/>
        <a:defRPr sz="3501" kern="1200">
          <a:solidFill>
            <a:schemeClr val="tx1"/>
          </a:solidFill>
          <a:latin typeface="+mj-lt"/>
          <a:ea typeface="+mj-ea"/>
          <a:cs typeface="+mj-cs"/>
        </a:defRPr>
      </a:lvl1pPr>
    </p:titleStyle>
    <p:bodyStyle>
      <a:lvl1pPr marL="181868" indent="-181868" algn="l" defTabSz="727471" rtl="0" eaLnBrk="1" latinLnBrk="0" hangingPunct="1">
        <a:lnSpc>
          <a:spcPct val="90000"/>
        </a:lnSpc>
        <a:spcBef>
          <a:spcPts val="796"/>
        </a:spcBef>
        <a:buFont typeface="Arial" panose="020B0604020202020204" pitchFamily="34" charset="0"/>
        <a:buChar char="•"/>
        <a:defRPr sz="2228" kern="1200">
          <a:solidFill>
            <a:schemeClr val="tx1"/>
          </a:solidFill>
          <a:latin typeface="+mn-lt"/>
          <a:ea typeface="+mn-ea"/>
          <a:cs typeface="+mn-cs"/>
        </a:defRPr>
      </a:lvl1pPr>
      <a:lvl2pPr marL="545603" indent="-181868" algn="l" defTabSz="727471" rtl="0" eaLnBrk="1" latinLnBrk="0" hangingPunct="1">
        <a:lnSpc>
          <a:spcPct val="90000"/>
        </a:lnSpc>
        <a:spcBef>
          <a:spcPts val="397"/>
        </a:spcBef>
        <a:buFont typeface="Arial" panose="020B0604020202020204" pitchFamily="34" charset="0"/>
        <a:buChar char="•"/>
        <a:defRPr sz="1910" kern="1200">
          <a:solidFill>
            <a:schemeClr val="tx1"/>
          </a:solidFill>
          <a:latin typeface="+mn-lt"/>
          <a:ea typeface="+mn-ea"/>
          <a:cs typeface="+mn-cs"/>
        </a:defRPr>
      </a:lvl2pPr>
      <a:lvl3pPr marL="909338" indent="-181868" algn="l" defTabSz="727471" rtl="0" eaLnBrk="1" latinLnBrk="0" hangingPunct="1">
        <a:lnSpc>
          <a:spcPct val="90000"/>
        </a:lnSpc>
        <a:spcBef>
          <a:spcPts val="397"/>
        </a:spcBef>
        <a:buFont typeface="Arial" panose="020B0604020202020204" pitchFamily="34" charset="0"/>
        <a:buChar char="•"/>
        <a:defRPr sz="1591" kern="1200">
          <a:solidFill>
            <a:schemeClr val="tx1"/>
          </a:solidFill>
          <a:latin typeface="+mn-lt"/>
          <a:ea typeface="+mn-ea"/>
          <a:cs typeface="+mn-cs"/>
        </a:defRPr>
      </a:lvl3pPr>
      <a:lvl4pPr marL="1273074"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4pPr>
      <a:lvl5pPr marL="1636810"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5pPr>
      <a:lvl6pPr marL="2000545"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6pPr>
      <a:lvl7pPr marL="2364281"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7pPr>
      <a:lvl8pPr marL="2728016"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8pPr>
      <a:lvl9pPr marL="3091751" indent="-181868" algn="l" defTabSz="727471" rtl="0" eaLnBrk="1" latinLnBrk="0" hangingPunct="1">
        <a:lnSpc>
          <a:spcPct val="90000"/>
        </a:lnSpc>
        <a:spcBef>
          <a:spcPts val="397"/>
        </a:spcBef>
        <a:buFont typeface="Arial" panose="020B0604020202020204" pitchFamily="34" charset="0"/>
        <a:buChar char="•"/>
        <a:defRPr sz="1432" kern="1200">
          <a:solidFill>
            <a:schemeClr val="tx1"/>
          </a:solidFill>
          <a:latin typeface="+mn-lt"/>
          <a:ea typeface="+mn-ea"/>
          <a:cs typeface="+mn-cs"/>
        </a:defRPr>
      </a:lvl9pPr>
    </p:bodyStyle>
    <p:otherStyle>
      <a:defPPr>
        <a:defRPr lang="en-US"/>
      </a:defPPr>
      <a:lvl1pPr marL="0" algn="l" defTabSz="727471" rtl="0" eaLnBrk="1" latinLnBrk="0" hangingPunct="1">
        <a:defRPr sz="1432" kern="1200">
          <a:solidFill>
            <a:schemeClr val="tx1"/>
          </a:solidFill>
          <a:latin typeface="+mn-lt"/>
          <a:ea typeface="+mn-ea"/>
          <a:cs typeface="+mn-cs"/>
        </a:defRPr>
      </a:lvl1pPr>
      <a:lvl2pPr marL="363736" algn="l" defTabSz="727471" rtl="0" eaLnBrk="1" latinLnBrk="0" hangingPunct="1">
        <a:defRPr sz="1432" kern="1200">
          <a:solidFill>
            <a:schemeClr val="tx1"/>
          </a:solidFill>
          <a:latin typeface="+mn-lt"/>
          <a:ea typeface="+mn-ea"/>
          <a:cs typeface="+mn-cs"/>
        </a:defRPr>
      </a:lvl2pPr>
      <a:lvl3pPr marL="727471" algn="l" defTabSz="727471" rtl="0" eaLnBrk="1" latinLnBrk="0" hangingPunct="1">
        <a:defRPr sz="1432" kern="1200">
          <a:solidFill>
            <a:schemeClr val="tx1"/>
          </a:solidFill>
          <a:latin typeface="+mn-lt"/>
          <a:ea typeface="+mn-ea"/>
          <a:cs typeface="+mn-cs"/>
        </a:defRPr>
      </a:lvl3pPr>
      <a:lvl4pPr marL="1091207" algn="l" defTabSz="727471" rtl="0" eaLnBrk="1" latinLnBrk="0" hangingPunct="1">
        <a:defRPr sz="1432" kern="1200">
          <a:solidFill>
            <a:schemeClr val="tx1"/>
          </a:solidFill>
          <a:latin typeface="+mn-lt"/>
          <a:ea typeface="+mn-ea"/>
          <a:cs typeface="+mn-cs"/>
        </a:defRPr>
      </a:lvl4pPr>
      <a:lvl5pPr marL="1454942" algn="l" defTabSz="727471" rtl="0" eaLnBrk="1" latinLnBrk="0" hangingPunct="1">
        <a:defRPr sz="1432" kern="1200">
          <a:solidFill>
            <a:schemeClr val="tx1"/>
          </a:solidFill>
          <a:latin typeface="+mn-lt"/>
          <a:ea typeface="+mn-ea"/>
          <a:cs typeface="+mn-cs"/>
        </a:defRPr>
      </a:lvl5pPr>
      <a:lvl6pPr marL="1818677" algn="l" defTabSz="727471" rtl="0" eaLnBrk="1" latinLnBrk="0" hangingPunct="1">
        <a:defRPr sz="1432" kern="1200">
          <a:solidFill>
            <a:schemeClr val="tx1"/>
          </a:solidFill>
          <a:latin typeface="+mn-lt"/>
          <a:ea typeface="+mn-ea"/>
          <a:cs typeface="+mn-cs"/>
        </a:defRPr>
      </a:lvl6pPr>
      <a:lvl7pPr marL="2182412" algn="l" defTabSz="727471" rtl="0" eaLnBrk="1" latinLnBrk="0" hangingPunct="1">
        <a:defRPr sz="1432" kern="1200">
          <a:solidFill>
            <a:schemeClr val="tx1"/>
          </a:solidFill>
          <a:latin typeface="+mn-lt"/>
          <a:ea typeface="+mn-ea"/>
          <a:cs typeface="+mn-cs"/>
        </a:defRPr>
      </a:lvl7pPr>
      <a:lvl8pPr marL="2546148" algn="l" defTabSz="727471" rtl="0" eaLnBrk="1" latinLnBrk="0" hangingPunct="1">
        <a:defRPr sz="1432" kern="1200">
          <a:solidFill>
            <a:schemeClr val="tx1"/>
          </a:solidFill>
          <a:latin typeface="+mn-lt"/>
          <a:ea typeface="+mn-ea"/>
          <a:cs typeface="+mn-cs"/>
        </a:defRPr>
      </a:lvl8pPr>
      <a:lvl9pPr marL="2909884" algn="l" defTabSz="727471" rtl="0" eaLnBrk="1" latinLnBrk="0" hangingPunct="1">
        <a:defRPr sz="143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5">
          <p15:clr>
            <a:srgbClr val="F26B43"/>
          </p15:clr>
        </p15:guide>
        <p15:guide id="2" pos="125">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46.xml"/><Relationship Id="rId7" Type="http://schemas.openxmlformats.org/officeDocument/2006/relationships/image" Target="../media/image10.jpeg"/><Relationship Id="rId2"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image" Target="../media/image9.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2.xml"/><Relationship Id="rId1" Type="http://schemas.openxmlformats.org/officeDocument/2006/relationships/customXml" Target="../../customXml/item3.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C304FBE-FD13-AC61-4968-766A717D818C}"/>
              </a:ext>
            </a:extLst>
          </p:cNvPr>
          <p:cNvSpPr/>
          <p:nvPr/>
        </p:nvSpPr>
        <p:spPr>
          <a:xfrm>
            <a:off x="-1" y="4447797"/>
            <a:ext cx="10217659" cy="24102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
        <p:nvSpPr>
          <p:cNvPr id="2" name="Title 1">
            <a:extLst>
              <a:ext uri="{FF2B5EF4-FFF2-40B4-BE49-F238E27FC236}">
                <a16:creationId xmlns:a16="http://schemas.microsoft.com/office/drawing/2014/main" id="{2DE04760-886C-9ED9-7925-C3755DB73928}"/>
              </a:ext>
            </a:extLst>
          </p:cNvPr>
          <p:cNvSpPr>
            <a:spLocks noGrp="1"/>
          </p:cNvSpPr>
          <p:nvPr>
            <p:ph type="ctrTitle"/>
          </p:nvPr>
        </p:nvSpPr>
        <p:spPr>
          <a:xfrm>
            <a:off x="106811" y="4634483"/>
            <a:ext cx="8915977" cy="612000"/>
          </a:xfrm>
        </p:spPr>
        <p:txBody>
          <a:bodyPr/>
          <a:lstStyle/>
          <a:p>
            <a:r>
              <a:rPr lang="en-GB" sz="5400" dirty="0"/>
              <a:t>Kirkwall Airport </a:t>
            </a:r>
            <a:br>
              <a:rPr lang="en-GB" sz="5400" dirty="0"/>
            </a:br>
            <a:r>
              <a:rPr lang="en-GB" sz="5400" dirty="0"/>
              <a:t>Carbon Footprint 2024 </a:t>
            </a:r>
          </a:p>
        </p:txBody>
      </p:sp>
      <p:sp>
        <p:nvSpPr>
          <p:cNvPr id="16" name="TextBox 15">
            <a:extLst>
              <a:ext uri="{FF2B5EF4-FFF2-40B4-BE49-F238E27FC236}">
                <a16:creationId xmlns:a16="http://schemas.microsoft.com/office/drawing/2014/main" id="{ADEE9888-D1A6-6CDA-6FCE-C8C1A0AD3880}"/>
              </a:ext>
            </a:extLst>
          </p:cNvPr>
          <p:cNvSpPr txBox="1"/>
          <p:nvPr/>
        </p:nvSpPr>
        <p:spPr>
          <a:xfrm>
            <a:off x="-2" y="6135879"/>
            <a:ext cx="8731045" cy="707886"/>
          </a:xfrm>
          <a:prstGeom prst="rect">
            <a:avLst/>
          </a:prstGeom>
          <a:noFill/>
        </p:spPr>
        <p:txBody>
          <a:bodyPr wrap="square">
            <a:spAutoFit/>
          </a:bodyPr>
          <a:lstStyle/>
          <a:p>
            <a:pPr marL="0" indent="0">
              <a:buNone/>
            </a:pPr>
            <a:r>
              <a:rPr lang="en-GB" sz="2000" dirty="0">
                <a:solidFill>
                  <a:srgbClr val="12447D"/>
                </a:solidFill>
                <a:latin typeface="Calibri" panose="020F0502020204030204" pitchFamily="34" charset="0"/>
              </a:rPr>
              <a:t>Report for </a:t>
            </a:r>
            <a:r>
              <a:rPr lang="en-GB" sz="2000" i="0" dirty="0">
                <a:solidFill>
                  <a:srgbClr val="12447D"/>
                </a:solidFill>
                <a:effectLst/>
                <a:latin typeface="Calibri" panose="020F0502020204030204" pitchFamily="34" charset="0"/>
              </a:rPr>
              <a:t>Highland and Islands Airports Limited (HIAL)</a:t>
            </a:r>
            <a:endParaRPr lang="en-GB" sz="2000" dirty="0">
              <a:solidFill>
                <a:srgbClr val="12447D"/>
              </a:solidFill>
              <a:latin typeface="Calibri" panose="020F0502020204030204" pitchFamily="34" charset="0"/>
            </a:endParaRPr>
          </a:p>
          <a:p>
            <a:pPr marL="0" indent="0">
              <a:buNone/>
            </a:pPr>
            <a:r>
              <a:rPr lang="en-GB" sz="2000" dirty="0">
                <a:solidFill>
                  <a:srgbClr val="12447D"/>
                </a:solidFill>
                <a:latin typeface="Calibri" panose="020F0502020204030204" pitchFamily="34" charset="0"/>
              </a:rPr>
              <a:t>October 2024 </a:t>
            </a:r>
          </a:p>
        </p:txBody>
      </p:sp>
      <p:pic>
        <p:nvPicPr>
          <p:cNvPr id="4" name="Picture 3">
            <a:extLst>
              <a:ext uri="{FF2B5EF4-FFF2-40B4-BE49-F238E27FC236}">
                <a16:creationId xmlns:a16="http://schemas.microsoft.com/office/drawing/2014/main" id="{3E596A38-E6C1-99A5-CB69-DC3541F38562}"/>
              </a:ext>
            </a:extLst>
          </p:cNvPr>
          <p:cNvPicPr>
            <a:picLocks noChangeAspect="1"/>
          </p:cNvPicPr>
          <p:nvPr>
            <p:custDataLst>
              <p:tags r:id="rId3"/>
            </p:custDataLst>
          </p:nvPr>
        </p:nvPicPr>
        <p:blipFill rotWithShape="1">
          <a:blip r:embed="rId6">
            <a:extLst>
              <a:ext uri="{28A0092B-C50C-407E-A947-70E740481C1C}">
                <a14:useLocalDpi xmlns:a14="http://schemas.microsoft.com/office/drawing/2010/main" val="0"/>
              </a:ext>
            </a:extLst>
          </a:blip>
          <a:srcRect/>
          <a:stretch/>
        </p:blipFill>
        <p:spPr>
          <a:xfrm>
            <a:off x="164383" y="129355"/>
            <a:ext cx="3486150" cy="1009650"/>
          </a:xfrm>
          <a:prstGeom prst="rect">
            <a:avLst/>
          </a:prstGeom>
        </p:spPr>
      </p:pic>
      <p:pic>
        <p:nvPicPr>
          <p:cNvPr id="2050" name="Picture 2" descr="HIAL invests over £9 million in energy efficient runway lighting at ...">
            <a:extLst>
              <a:ext uri="{FF2B5EF4-FFF2-40B4-BE49-F238E27FC236}">
                <a16:creationId xmlns:a16="http://schemas.microsoft.com/office/drawing/2014/main" id="{6DF4BF82-E2B8-A7ED-CF4F-9047DD2215EC}"/>
              </a:ext>
            </a:extLst>
          </p:cNvPr>
          <p:cNvPicPr>
            <a:picLocks noGrp="1" noChangeAspect="1" noChangeArrowheads="1"/>
          </p:cNvPicPr>
          <p:nvPr>
            <p:ph type="pic" sz="quarter" idx="13"/>
          </p:nvPr>
        </p:nvPicPr>
        <p:blipFill rotWithShape="1">
          <a:blip r:embed="rId7">
            <a:extLst>
              <a:ext uri="{28A0092B-C50C-407E-A947-70E740481C1C}">
                <a14:useLocalDpi xmlns:a14="http://schemas.microsoft.com/office/drawing/2010/main" val="0"/>
              </a:ext>
            </a:extLst>
          </a:blip>
          <a:srcRect t="23394" b="27907"/>
          <a:stretch/>
        </p:blipFill>
        <p:spPr bwMode="auto">
          <a:xfrm>
            <a:off x="0" y="-2"/>
            <a:ext cx="12192000" cy="44477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6189489-998F-D08A-08DC-19AB1B7F67D6}"/>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64383" y="14235"/>
            <a:ext cx="3486150" cy="1009650"/>
          </a:xfrm>
          <a:prstGeom prst="rect">
            <a:avLst/>
          </a:prstGeom>
        </p:spPr>
      </p:pic>
      <p:pic>
        <p:nvPicPr>
          <p:cNvPr id="5" name="Picture 4">
            <a:extLst>
              <a:ext uri="{FF2B5EF4-FFF2-40B4-BE49-F238E27FC236}">
                <a16:creationId xmlns:a16="http://schemas.microsoft.com/office/drawing/2014/main" id="{990223DF-9259-EB40-4787-3422A46FBC22}"/>
              </a:ext>
            </a:extLst>
          </p:cNvPr>
          <p:cNvPicPr>
            <a:picLocks noChangeAspect="1"/>
          </p:cNvPicPr>
          <p:nvPr/>
        </p:nvPicPr>
        <p:blipFill>
          <a:blip r:embed="rId8"/>
          <a:stretch>
            <a:fillRect/>
          </a:stretch>
        </p:blipFill>
        <p:spPr>
          <a:xfrm>
            <a:off x="8323750" y="5535856"/>
            <a:ext cx="3609975" cy="1171575"/>
          </a:xfrm>
          <a:prstGeom prst="rect">
            <a:avLst/>
          </a:prstGeom>
        </p:spPr>
      </p:pic>
    </p:spTree>
    <p:custDataLst>
      <p:custData r:id="rId1"/>
      <p:custData r:id="rId2"/>
    </p:custDataLst>
    <p:extLst>
      <p:ext uri="{BB962C8B-B14F-4D97-AF65-F5344CB8AC3E}">
        <p14:creationId xmlns:p14="http://schemas.microsoft.com/office/powerpoint/2010/main" val="250505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30858C-AA47-6A30-CC4C-17566DBB4104}"/>
              </a:ext>
            </a:extLst>
          </p:cNvPr>
          <p:cNvSpPr>
            <a:spLocks noGrp="1"/>
          </p:cNvSpPr>
          <p:nvPr>
            <p:ph type="title"/>
          </p:nvPr>
        </p:nvSpPr>
        <p:spPr>
          <a:xfrm>
            <a:off x="967862" y="28513"/>
            <a:ext cx="10947913" cy="973698"/>
          </a:xfrm>
        </p:spPr>
        <p:txBody>
          <a:bodyPr/>
          <a:lstStyle/>
          <a:p>
            <a:r>
              <a:rPr lang="en-GB" sz="4000" dirty="0">
                <a:solidFill>
                  <a:schemeClr val="tx2"/>
                </a:solidFill>
              </a:rPr>
              <a:t>Kirkwall Airport 2024 Footprint – Market based emissions</a:t>
            </a:r>
            <a:endParaRPr lang="en-GB" sz="2000" b="0" dirty="0">
              <a:solidFill>
                <a:srgbClr val="12447D"/>
              </a:solidFill>
            </a:endParaRPr>
          </a:p>
        </p:txBody>
      </p:sp>
      <p:graphicFrame>
        <p:nvGraphicFramePr>
          <p:cNvPr id="2" name="Table 1">
            <a:extLst>
              <a:ext uri="{FF2B5EF4-FFF2-40B4-BE49-F238E27FC236}">
                <a16:creationId xmlns:a16="http://schemas.microsoft.com/office/drawing/2014/main" id="{B0CFF52F-7520-E94E-A8D2-5189FCE6818B}"/>
              </a:ext>
            </a:extLst>
          </p:cNvPr>
          <p:cNvGraphicFramePr>
            <a:graphicFrameLocks noGrp="1"/>
          </p:cNvGraphicFramePr>
          <p:nvPr>
            <p:extLst>
              <p:ext uri="{D42A27DB-BD31-4B8C-83A1-F6EECF244321}">
                <p14:modId xmlns:p14="http://schemas.microsoft.com/office/powerpoint/2010/main" val="1530464054"/>
              </p:ext>
            </p:extLst>
          </p:nvPr>
        </p:nvGraphicFramePr>
        <p:xfrm>
          <a:off x="967862" y="1066556"/>
          <a:ext cx="9906757" cy="5468927"/>
        </p:xfrm>
        <a:graphic>
          <a:graphicData uri="http://schemas.openxmlformats.org/drawingml/2006/table">
            <a:tbl>
              <a:tblPr/>
              <a:tblGrid>
                <a:gridCol w="3195153">
                  <a:extLst>
                    <a:ext uri="{9D8B030D-6E8A-4147-A177-3AD203B41FA5}">
                      <a16:colId xmlns:a16="http://schemas.microsoft.com/office/drawing/2014/main" val="2802583785"/>
                    </a:ext>
                  </a:extLst>
                </a:gridCol>
                <a:gridCol w="3320102">
                  <a:extLst>
                    <a:ext uri="{9D8B030D-6E8A-4147-A177-3AD203B41FA5}">
                      <a16:colId xmlns:a16="http://schemas.microsoft.com/office/drawing/2014/main" val="3615784319"/>
                    </a:ext>
                  </a:extLst>
                </a:gridCol>
                <a:gridCol w="1375133">
                  <a:extLst>
                    <a:ext uri="{9D8B030D-6E8A-4147-A177-3AD203B41FA5}">
                      <a16:colId xmlns:a16="http://schemas.microsoft.com/office/drawing/2014/main" val="1494027521"/>
                    </a:ext>
                  </a:extLst>
                </a:gridCol>
                <a:gridCol w="2016369">
                  <a:extLst>
                    <a:ext uri="{9D8B030D-6E8A-4147-A177-3AD203B41FA5}">
                      <a16:colId xmlns:a16="http://schemas.microsoft.com/office/drawing/2014/main" val="2913026573"/>
                    </a:ext>
                  </a:extLst>
                </a:gridCol>
              </a:tblGrid>
              <a:tr h="191004">
                <a:tc>
                  <a:txBody>
                    <a:bodyPr/>
                    <a:lstStyle/>
                    <a:p>
                      <a:pPr algn="l" fontAlgn="ctr"/>
                      <a:r>
                        <a:rPr lang="en-GB" sz="11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1100" b="1" i="0" u="none" strike="noStrike" dirty="0">
                          <a:solidFill>
                            <a:srgbClr val="FFFFFF"/>
                          </a:solidFill>
                          <a:effectLst/>
                          <a:latin typeface="Calibri" panose="020F0502020204030204" pitchFamily="34" charset="0"/>
                        </a:rPr>
                        <a:t>Emissions (tCO2e)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l" fontAlgn="ctr"/>
                      <a:r>
                        <a:rPr lang="en-GB" sz="1100" b="1" i="0" u="none" strike="noStrike" dirty="0">
                          <a:solidFill>
                            <a:srgbClr val="FFFFFF"/>
                          </a:solidFill>
                          <a:effectLst/>
                          <a:latin typeface="Calibri" panose="020F0502020204030204" pitchFamily="34" charset="0"/>
                        </a:rPr>
                        <a:t>% of Scope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l" fontAlgn="ctr"/>
                      <a:r>
                        <a:rPr lang="en-GB" sz="1100" b="1" i="0" u="none" strike="noStrike" dirty="0">
                          <a:solidFill>
                            <a:srgbClr val="FFFFFF"/>
                          </a:solidFill>
                          <a:effectLst/>
                          <a:latin typeface="Calibri" panose="020F0502020204030204" pitchFamily="34" charset="0"/>
                        </a:rPr>
                        <a:t>% of Total Emissions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1906772088"/>
                  </a:ext>
                </a:extLst>
              </a:tr>
              <a:tr h="191004">
                <a:tc>
                  <a:txBody>
                    <a:bodyPr/>
                    <a:lstStyle/>
                    <a:p>
                      <a:pPr algn="l" fontAlgn="ctr"/>
                      <a:r>
                        <a:rPr lang="en-GB" sz="1100" b="1" i="0" u="none" strike="noStrike" dirty="0">
                          <a:solidFill>
                            <a:srgbClr val="FFFFFF"/>
                          </a:solidFill>
                          <a:effectLst/>
                          <a:latin typeface="Calibri" panose="020F0502020204030204" pitchFamily="34" charset="0"/>
                        </a:rPr>
                        <a:t>Scope 1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100" b="1" i="0" u="none" strike="noStrike" dirty="0">
                          <a:solidFill>
                            <a:srgbClr val="FFFFFF"/>
                          </a:solidFill>
                          <a:effectLst/>
                          <a:latin typeface="Calibri" panose="020F0502020204030204" pitchFamily="34" charset="0"/>
                        </a:rPr>
                        <a:t>219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endParaRPr lang="en-GB" sz="11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100" b="1" i="0" u="none" strike="noStrike" dirty="0">
                          <a:solidFill>
                            <a:srgbClr val="FFFFFF"/>
                          </a:solidFill>
                          <a:effectLst/>
                          <a:latin typeface="Calibri" panose="020F0502020204030204" pitchFamily="34" charset="0"/>
                        </a:rPr>
                        <a:t>11.8%</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3576741304"/>
                  </a:ext>
                </a:extLst>
              </a:tr>
              <a:tr h="191004">
                <a:tc>
                  <a:txBody>
                    <a:bodyPr/>
                    <a:lstStyle/>
                    <a:p>
                      <a:pPr algn="l" fontAlgn="ctr"/>
                      <a:r>
                        <a:rPr lang="en-GB" sz="1100" b="0" i="0" u="none" strike="noStrike" dirty="0">
                          <a:solidFill>
                            <a:srgbClr val="12447D"/>
                          </a:solidFill>
                          <a:effectLst/>
                          <a:latin typeface="Calibri" panose="020F0502020204030204" pitchFamily="34" charset="0"/>
                        </a:rPr>
                        <a:t>Natural gas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0</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0.0%</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7425160"/>
                  </a:ext>
                </a:extLst>
              </a:tr>
              <a:tr h="191004">
                <a:tc>
                  <a:txBody>
                    <a:bodyPr/>
                    <a:lstStyle/>
                    <a:p>
                      <a:pPr algn="l" fontAlgn="ctr"/>
                      <a:r>
                        <a:rPr lang="en-GB" sz="1100" b="0" i="0" u="none" strike="noStrike" dirty="0">
                          <a:solidFill>
                            <a:srgbClr val="12447D"/>
                          </a:solidFill>
                          <a:effectLst/>
                          <a:latin typeface="Calibri" panose="020F0502020204030204" pitchFamily="34" charset="0"/>
                        </a:rPr>
                        <a:t>Fuel (heating, power, GSE)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214</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97.5%</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12447D"/>
                          </a:solidFill>
                          <a:effectLst/>
                          <a:latin typeface="Calibri" panose="020F0502020204030204" pitchFamily="34" charset="0"/>
                        </a:rPr>
                        <a:t>11.5%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9490992"/>
                  </a:ext>
                </a:extLst>
              </a:tr>
              <a:tr h="191004">
                <a:tc>
                  <a:txBody>
                    <a:bodyPr/>
                    <a:lstStyle/>
                    <a:p>
                      <a:pPr algn="l" fontAlgn="b"/>
                      <a:r>
                        <a:rPr lang="en-GB" sz="1100" b="0" i="0" u="none" strike="noStrike" dirty="0">
                          <a:solidFill>
                            <a:srgbClr val="12447D"/>
                          </a:solidFill>
                          <a:effectLst/>
                          <a:latin typeface="Calibri" panose="020F0502020204030204" pitchFamily="34" charset="0"/>
                        </a:rPr>
                        <a:t>Business travel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0</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0.0%</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6626561"/>
                  </a:ext>
                </a:extLst>
              </a:tr>
              <a:tr h="191004">
                <a:tc>
                  <a:txBody>
                    <a:bodyPr/>
                    <a:lstStyle/>
                    <a:p>
                      <a:pPr algn="l" fontAlgn="ctr"/>
                      <a:r>
                        <a:rPr lang="en-GB" sz="1100" b="0" i="0" u="none" strike="noStrike" dirty="0">
                          <a:solidFill>
                            <a:srgbClr val="12447D"/>
                          </a:solidFill>
                          <a:effectLst/>
                          <a:latin typeface="Calibri" panose="020F0502020204030204" pitchFamily="34" charset="0"/>
                        </a:rPr>
                        <a:t>Refrigerants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0</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0.0%</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7581043"/>
                  </a:ext>
                </a:extLst>
              </a:tr>
              <a:tr h="191004">
                <a:tc>
                  <a:txBody>
                    <a:bodyPr/>
                    <a:lstStyle/>
                    <a:p>
                      <a:pPr algn="l" fontAlgn="ctr"/>
                      <a:r>
                        <a:rPr lang="en-GB" sz="1100" b="0" i="0" u="none" strike="noStrike" dirty="0">
                          <a:solidFill>
                            <a:srgbClr val="12447D"/>
                          </a:solidFill>
                          <a:effectLst/>
                          <a:latin typeface="Calibri" panose="020F0502020204030204" pitchFamily="34" charset="0"/>
                        </a:rPr>
                        <a:t>Airport de-icer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0</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0.0%</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3958319"/>
                  </a:ext>
                </a:extLst>
              </a:tr>
              <a:tr h="191004">
                <a:tc>
                  <a:txBody>
                    <a:bodyPr/>
                    <a:lstStyle/>
                    <a:p>
                      <a:pPr algn="l" fontAlgn="ctr"/>
                      <a:r>
                        <a:rPr lang="en-GB" sz="1100" b="0" i="0" u="none" strike="noStrike" dirty="0">
                          <a:solidFill>
                            <a:srgbClr val="12447D"/>
                          </a:solidFill>
                          <a:effectLst/>
                          <a:latin typeface="Calibri" panose="020F0502020204030204" pitchFamily="34" charset="0"/>
                        </a:rPr>
                        <a:t>Fire training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6</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2.5%</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12447D"/>
                          </a:solidFill>
                          <a:effectLst/>
                          <a:latin typeface="Calibri" panose="020F0502020204030204" pitchFamily="34" charset="0"/>
                        </a:rPr>
                        <a:t>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9300904"/>
                  </a:ext>
                </a:extLst>
              </a:tr>
              <a:tr h="191004">
                <a:tc>
                  <a:txBody>
                    <a:bodyPr/>
                    <a:lstStyle/>
                    <a:p>
                      <a:pPr algn="l" fontAlgn="ctr"/>
                      <a:r>
                        <a:rPr lang="en-GB" sz="1100" b="1" i="0" u="none" strike="noStrike" dirty="0">
                          <a:solidFill>
                            <a:srgbClr val="FFFFFF"/>
                          </a:solidFill>
                          <a:effectLst/>
                          <a:latin typeface="Calibri" panose="020F0502020204030204" pitchFamily="34" charset="0"/>
                        </a:rPr>
                        <a:t>Scope 2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100" b="1" i="0" u="none" strike="noStrike" dirty="0">
                          <a:solidFill>
                            <a:srgbClr val="FFFFFF"/>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endParaRPr lang="en-GB" sz="11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100" b="1" i="0" u="none" strike="noStrike" dirty="0">
                          <a:solidFill>
                            <a:schemeClr val="bg1"/>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3534847850"/>
                  </a:ext>
                </a:extLst>
              </a:tr>
              <a:tr h="191004">
                <a:tc>
                  <a:txBody>
                    <a:bodyPr/>
                    <a:lstStyle/>
                    <a:p>
                      <a:pPr algn="l" fontAlgn="ctr"/>
                      <a:r>
                        <a:rPr lang="en-GB" sz="1100" b="0" i="0" u="none" strike="noStrike" dirty="0">
                          <a:solidFill>
                            <a:srgbClr val="12447D"/>
                          </a:solidFill>
                          <a:effectLst/>
                          <a:latin typeface="Calibri" panose="020F0502020204030204" pitchFamily="34" charset="0"/>
                        </a:rPr>
                        <a:t>Airport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12447D"/>
                          </a:solidFill>
                          <a:effectLst/>
                          <a:latin typeface="Calibri" panose="020F050202020403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kern="1200" dirty="0">
                          <a:solidFill>
                            <a:srgbClr val="12447D"/>
                          </a:solidFill>
                          <a:effectLst/>
                          <a:latin typeface="Calibri" panose="020F0502020204030204" pitchFamily="34" charset="0"/>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4829002"/>
                  </a:ext>
                </a:extLst>
              </a:tr>
              <a:tr h="191004">
                <a:tc>
                  <a:txBody>
                    <a:bodyPr/>
                    <a:lstStyle/>
                    <a:p>
                      <a:pPr algn="l" fontAlgn="ctr"/>
                      <a:r>
                        <a:rPr lang="en-GB" sz="1100" b="1" i="0" u="none" strike="noStrike" dirty="0">
                          <a:solidFill>
                            <a:srgbClr val="FFFFFF"/>
                          </a:solidFill>
                          <a:effectLst/>
                          <a:latin typeface="Calibri" panose="020F0502020204030204" pitchFamily="34" charset="0"/>
                        </a:rPr>
                        <a:t>Scope 3 -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100" b="1" i="0" u="none" strike="noStrike" dirty="0">
                          <a:solidFill>
                            <a:srgbClr val="FFFFFF"/>
                          </a:solidFill>
                          <a:effectLst/>
                          <a:latin typeface="Calibri" panose="020F0502020204030204" pitchFamily="34" charset="0"/>
                        </a:rPr>
                        <a:t>1,628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endParaRPr lang="en-GB" sz="11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100" b="1" i="0" u="none" strike="noStrike" dirty="0">
                          <a:solidFill>
                            <a:srgbClr val="FFFFFF"/>
                          </a:solidFill>
                          <a:effectLst/>
                          <a:latin typeface="Calibri" panose="020F0502020204030204" pitchFamily="34" charset="0"/>
                        </a:rPr>
                        <a:t>88.0%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2192188406"/>
                  </a:ext>
                </a:extLst>
              </a:tr>
              <a:tr h="191004">
                <a:tc>
                  <a:txBody>
                    <a:bodyPr/>
                    <a:lstStyle/>
                    <a:p>
                      <a:pPr algn="l" fontAlgn="ctr"/>
                      <a:r>
                        <a:rPr lang="en-GB" sz="1100" b="0" i="0" u="none" strike="noStrike" dirty="0">
                          <a:solidFill>
                            <a:srgbClr val="12447D"/>
                          </a:solidFill>
                          <a:effectLst/>
                          <a:latin typeface="Calibri" panose="020F0502020204030204" pitchFamily="34" charset="0"/>
                        </a:rPr>
                        <a:t>Landing Take-off (LTO)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1,239</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76.1%</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12447D"/>
                          </a:solidFill>
                          <a:effectLst/>
                          <a:latin typeface="Calibri" panose="020F0502020204030204" pitchFamily="34" charset="0"/>
                        </a:rPr>
                        <a:t>67.0%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4057187"/>
                  </a:ext>
                </a:extLst>
              </a:tr>
              <a:tr h="191004">
                <a:tc>
                  <a:txBody>
                    <a:bodyPr/>
                    <a:lstStyle/>
                    <a:p>
                      <a:pPr algn="l" fontAlgn="ctr"/>
                      <a:r>
                        <a:rPr lang="en-GB" sz="1100" b="0" i="0" u="none" strike="noStrike" dirty="0">
                          <a:solidFill>
                            <a:srgbClr val="12447D"/>
                          </a:solidFill>
                          <a:effectLst/>
                          <a:latin typeface="Calibri" panose="020F0502020204030204" pitchFamily="34" charset="0"/>
                        </a:rPr>
                        <a:t>Passenger surface access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207</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12.7%</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12447D"/>
                          </a:solidFill>
                          <a:effectLst/>
                          <a:latin typeface="Calibri" panose="020F0502020204030204" pitchFamily="34" charset="0"/>
                        </a:rPr>
                        <a:t>11.2%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9867804"/>
                  </a:ext>
                </a:extLst>
              </a:tr>
              <a:tr h="207130">
                <a:tc>
                  <a:txBody>
                    <a:bodyPr/>
                    <a:lstStyle/>
                    <a:p>
                      <a:pPr algn="l" fontAlgn="ctr"/>
                      <a:r>
                        <a:rPr lang="en-GB" sz="1100" b="0" i="0" u="none" strike="noStrike" dirty="0">
                          <a:solidFill>
                            <a:srgbClr val="12447D"/>
                          </a:solidFill>
                          <a:effectLst/>
                          <a:latin typeface="Calibri" panose="020F0502020204030204" pitchFamily="34" charset="0"/>
                        </a:rPr>
                        <a:t>Tenant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0</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0.0%</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2765608"/>
                  </a:ext>
                </a:extLst>
              </a:tr>
              <a:tr h="191004">
                <a:tc>
                  <a:txBody>
                    <a:bodyPr/>
                    <a:lstStyle/>
                    <a:p>
                      <a:pPr algn="l" fontAlgn="ctr"/>
                      <a:r>
                        <a:rPr lang="en-GB" sz="1100" b="0" i="0" u="none" strike="noStrike" dirty="0">
                          <a:solidFill>
                            <a:srgbClr val="12447D"/>
                          </a:solidFill>
                          <a:effectLst/>
                          <a:latin typeface="Calibri" panose="020F0502020204030204" pitchFamily="34" charset="0"/>
                        </a:rPr>
                        <a:t>Electricity WTT (reported since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35</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2.2%</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12447D"/>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4610683"/>
                  </a:ext>
                </a:extLst>
              </a:tr>
              <a:tr h="191004">
                <a:tc>
                  <a:txBody>
                    <a:bodyPr/>
                    <a:lstStyle/>
                    <a:p>
                      <a:pPr algn="l" fontAlgn="ctr"/>
                      <a:r>
                        <a:rPr lang="en-GB" sz="1100" b="0" i="0" u="none" strike="noStrike" dirty="0">
                          <a:solidFill>
                            <a:srgbClr val="12447D"/>
                          </a:solidFill>
                          <a:effectLst/>
                          <a:latin typeface="Calibri" panose="020F0502020204030204" pitchFamily="34" charset="0"/>
                        </a:rPr>
                        <a:t>Electricity T&amp;D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13</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0.8%</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12447D"/>
                          </a:solidFill>
                          <a:effectLst/>
                          <a:latin typeface="Calibri" panose="020F0502020204030204" pitchFamily="34" charset="0"/>
                        </a:rPr>
                        <a:t>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0367884"/>
                  </a:ext>
                </a:extLst>
              </a:tr>
              <a:tr h="191004">
                <a:tc>
                  <a:txBody>
                    <a:bodyPr/>
                    <a:lstStyle/>
                    <a:p>
                      <a:pPr algn="l" fontAlgn="ctr"/>
                      <a:r>
                        <a:rPr lang="en-GB" sz="1100" b="0" i="0" u="none" strike="noStrike" dirty="0">
                          <a:solidFill>
                            <a:srgbClr val="12447D"/>
                          </a:solidFill>
                          <a:effectLst/>
                          <a:latin typeface="Calibri" panose="020F0502020204030204" pitchFamily="34" charset="0"/>
                        </a:rPr>
                        <a:t>Fuels WTT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46</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2.8%</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12447D"/>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2430700"/>
                  </a:ext>
                </a:extLst>
              </a:tr>
              <a:tr h="191004">
                <a:tc>
                  <a:txBody>
                    <a:bodyPr/>
                    <a:lstStyle/>
                    <a:p>
                      <a:pPr algn="l" fontAlgn="ctr"/>
                      <a:r>
                        <a:rPr lang="en-GB" sz="1100" b="0" i="0" u="none" strike="noStrike" dirty="0">
                          <a:solidFill>
                            <a:srgbClr val="12447D"/>
                          </a:solidFill>
                          <a:effectLst/>
                          <a:latin typeface="Calibri" panose="020F0502020204030204" pitchFamily="34" charset="0"/>
                        </a:rPr>
                        <a:t>Waste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3</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0.2%</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12447D"/>
                          </a:solidFill>
                          <a:effectLst/>
                          <a:latin typeface="Calibri" panose="020F0502020204030204" pitchFamily="34" charset="0"/>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1285664"/>
                  </a:ext>
                </a:extLst>
              </a:tr>
              <a:tr h="191004">
                <a:tc>
                  <a:txBody>
                    <a:bodyPr/>
                    <a:lstStyle/>
                    <a:p>
                      <a:pPr algn="l" fontAlgn="ctr"/>
                      <a:r>
                        <a:rPr lang="en-GB" sz="1100" b="0" i="0" u="none" strike="noStrike" dirty="0">
                          <a:solidFill>
                            <a:srgbClr val="12447D"/>
                          </a:solidFill>
                          <a:effectLst/>
                          <a:latin typeface="Calibri" panose="020F0502020204030204" pitchFamily="34" charset="0"/>
                        </a:rPr>
                        <a:t>Staff commute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52</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3.2%</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12447D"/>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2571113"/>
                  </a:ext>
                </a:extLst>
              </a:tr>
              <a:tr h="191004">
                <a:tc>
                  <a:txBody>
                    <a:bodyPr/>
                    <a:lstStyle/>
                    <a:p>
                      <a:pPr algn="l" fontAlgn="ctr"/>
                      <a:r>
                        <a:rPr lang="en-GB" sz="1100" b="0" i="0" u="none" strike="noStrike" dirty="0">
                          <a:solidFill>
                            <a:srgbClr val="12447D"/>
                          </a:solidFill>
                          <a:effectLst/>
                          <a:latin typeface="Calibri" panose="020F0502020204030204" pitchFamily="34" charset="0"/>
                        </a:rPr>
                        <a:t>Third party de-icer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0</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0.0%</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1101008"/>
                  </a:ext>
                </a:extLst>
              </a:tr>
              <a:tr h="191004">
                <a:tc>
                  <a:txBody>
                    <a:bodyPr/>
                    <a:lstStyle/>
                    <a:p>
                      <a:pPr algn="l" fontAlgn="ctr"/>
                      <a:r>
                        <a:rPr lang="en-GB" sz="1100" b="0" i="0" u="none" strike="noStrike" dirty="0">
                          <a:solidFill>
                            <a:srgbClr val="12447D"/>
                          </a:solidFill>
                          <a:effectLst/>
                          <a:latin typeface="Calibri" panose="020F0502020204030204" pitchFamily="34" charset="0"/>
                        </a:rPr>
                        <a:t>Aircraft engine tests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0</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0.0%</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151853"/>
                  </a:ext>
                </a:extLst>
              </a:tr>
              <a:tr h="191004">
                <a:tc>
                  <a:txBody>
                    <a:bodyPr/>
                    <a:lstStyle/>
                    <a:p>
                      <a:pPr algn="l" fontAlgn="ctr"/>
                      <a:r>
                        <a:rPr lang="en-GB" sz="1100" b="0" i="0" u="none" strike="noStrike" dirty="0">
                          <a:solidFill>
                            <a:srgbClr val="12447D"/>
                          </a:solidFill>
                          <a:effectLst/>
                          <a:latin typeface="Calibri" panose="020F0502020204030204" pitchFamily="34" charset="0"/>
                        </a:rPr>
                        <a:t>Water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4</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0.3%</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12447D"/>
                          </a:solidFill>
                          <a:effectLst/>
                          <a:latin typeface="Calibri" panose="020F0502020204030204" pitchFamily="34" charset="0"/>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7298177"/>
                  </a:ext>
                </a:extLst>
              </a:tr>
              <a:tr h="191004">
                <a:tc>
                  <a:txBody>
                    <a:bodyPr/>
                    <a:lstStyle/>
                    <a:p>
                      <a:pPr algn="l" fontAlgn="ctr"/>
                      <a:r>
                        <a:rPr lang="en-GB" sz="1100" b="0" i="0" u="none" strike="noStrike" dirty="0">
                          <a:solidFill>
                            <a:srgbClr val="12447D"/>
                          </a:solidFill>
                          <a:effectLst/>
                          <a:latin typeface="Calibri" panose="020F0502020204030204" pitchFamily="34" charset="0"/>
                        </a:rPr>
                        <a:t>Business travel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29</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1.8%</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12447D"/>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3740039"/>
                  </a:ext>
                </a:extLst>
              </a:tr>
              <a:tr h="191004">
                <a:tc>
                  <a:txBody>
                    <a:bodyPr/>
                    <a:lstStyle/>
                    <a:p>
                      <a:pPr algn="l" fontAlgn="ctr"/>
                      <a:r>
                        <a:rPr lang="en-GB" sz="1100" b="1" i="0" u="none" strike="noStrike" dirty="0">
                          <a:solidFill>
                            <a:srgbClr val="FFFFFF"/>
                          </a:solidFill>
                          <a:effectLst/>
                          <a:latin typeface="Calibri" panose="020F0502020204030204" pitchFamily="34" charset="0"/>
                        </a:rPr>
                        <a:t>Out of Scopes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100" b="1" i="0" u="none" strike="noStrike" dirty="0">
                          <a:solidFill>
                            <a:srgbClr val="FFFFFF"/>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endParaRPr lang="en-GB" sz="11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100" b="1" i="0" u="none" strike="noStrike" dirty="0">
                          <a:solidFill>
                            <a:srgbClr val="FFFFFF"/>
                          </a:solidFill>
                          <a:effectLst/>
                          <a:latin typeface="Calibri" panose="020F0502020204030204" pitchFamily="34" charset="0"/>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1600136608"/>
                  </a:ext>
                </a:extLst>
              </a:tr>
              <a:tr h="191004">
                <a:tc>
                  <a:txBody>
                    <a:bodyPr/>
                    <a:lstStyle/>
                    <a:p>
                      <a:pPr algn="l" fontAlgn="ctr"/>
                      <a:r>
                        <a:rPr lang="en-GB" sz="1100" b="0" i="0" u="none" strike="noStrike" dirty="0">
                          <a:solidFill>
                            <a:srgbClr val="12447D"/>
                          </a:solidFill>
                          <a:effectLst/>
                          <a:latin typeface="Calibri" panose="020F0502020204030204" pitchFamily="34" charset="0"/>
                        </a:rPr>
                        <a:t>Diesel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3</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dirty="0">
                          <a:solidFill>
                            <a:srgbClr val="12447D"/>
                          </a:solidFill>
                          <a:effectLst/>
                          <a:latin typeface="Calibri" panose="020F050202020403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12447D"/>
                          </a:solidFill>
                          <a:effectLst/>
                          <a:latin typeface="Calibri" panose="020F0502020204030204" pitchFamily="34" charset="0"/>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3708342"/>
                  </a:ext>
                </a:extLst>
              </a:tr>
              <a:tr h="191004">
                <a:tc>
                  <a:txBody>
                    <a:bodyPr/>
                    <a:lstStyle/>
                    <a:p>
                      <a:pPr algn="l" fontAlgn="ctr"/>
                      <a:r>
                        <a:rPr lang="en-GB" sz="1100" b="0" i="0" u="none" strike="noStrike" dirty="0">
                          <a:solidFill>
                            <a:srgbClr val="12447D"/>
                          </a:solidFill>
                          <a:effectLst/>
                          <a:latin typeface="Calibri" panose="020F0502020204030204" pitchFamily="34" charset="0"/>
                        </a:rPr>
                        <a:t>Petrol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0</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dirty="0">
                          <a:solidFill>
                            <a:srgbClr val="12447D"/>
                          </a:solidFill>
                          <a:effectLst/>
                          <a:latin typeface="Calibri" panose="020F050202020403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a:solidFill>
                            <a:srgbClr val="12447D"/>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2902317"/>
                  </a:ext>
                </a:extLst>
              </a:tr>
              <a:tr h="191004">
                <a:tc>
                  <a:txBody>
                    <a:bodyPr/>
                    <a:lstStyle/>
                    <a:p>
                      <a:pPr algn="l" fontAlgn="ctr"/>
                      <a:r>
                        <a:rPr lang="en-GB" sz="1100" b="0" i="0" u="none" strike="noStrike" dirty="0">
                          <a:solidFill>
                            <a:srgbClr val="12447D"/>
                          </a:solidFill>
                          <a:effectLst/>
                          <a:latin typeface="Calibri" panose="020F0502020204030204" pitchFamily="34" charset="0"/>
                        </a:rPr>
                        <a:t>Wood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u="none" strike="noStrike" dirty="0">
                          <a:solidFill>
                            <a:srgbClr val="12447D"/>
                          </a:solidFill>
                          <a:effectLst/>
                          <a:latin typeface="Calibri" panose="020F0502020204030204" pitchFamily="34" charset="0"/>
                        </a:rPr>
                        <a:t>0</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dirty="0">
                          <a:solidFill>
                            <a:srgbClr val="12447D"/>
                          </a:solidFill>
                          <a:effectLst/>
                          <a:latin typeface="Calibri" panose="020F050202020403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2791387"/>
                  </a:ext>
                </a:extLst>
              </a:tr>
              <a:tr h="295693">
                <a:tc>
                  <a:txBody>
                    <a:bodyPr/>
                    <a:lstStyle/>
                    <a:p>
                      <a:pPr algn="l" fontAlgn="ctr"/>
                      <a:r>
                        <a:rPr lang="en-GB" sz="1100" b="1" i="0" u="none" strike="noStrike" dirty="0">
                          <a:solidFill>
                            <a:srgbClr val="FFFFFF"/>
                          </a:solidFill>
                          <a:effectLst/>
                          <a:latin typeface="Calibri" panose="020F050202020403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100" b="1" i="0" u="none" strike="noStrike" dirty="0">
                          <a:solidFill>
                            <a:srgbClr val="FFFFFF"/>
                          </a:solidFill>
                          <a:effectLst/>
                          <a:latin typeface="Calibri" panose="020F0502020204030204" pitchFamily="34" charset="0"/>
                        </a:rPr>
                        <a:t>1,850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100" b="1" i="0" u="none" strike="noStrike" dirty="0">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100" b="1" i="0" u="none" strike="noStrike" dirty="0">
                          <a:solidFill>
                            <a:srgbClr val="FFFFFF"/>
                          </a:solidFill>
                          <a:effectLst/>
                          <a:latin typeface="Calibri" panose="020F050202020403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672924627"/>
                  </a:ext>
                </a:extLst>
              </a:tr>
            </a:tbl>
          </a:graphicData>
        </a:graphic>
      </p:graphicFrame>
    </p:spTree>
    <p:extLst>
      <p:ext uri="{BB962C8B-B14F-4D97-AF65-F5344CB8AC3E}">
        <p14:creationId xmlns:p14="http://schemas.microsoft.com/office/powerpoint/2010/main" val="2969200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30858C-AA47-6A30-CC4C-17566DBB4104}"/>
              </a:ext>
            </a:extLst>
          </p:cNvPr>
          <p:cNvSpPr>
            <a:spLocks noGrp="1"/>
          </p:cNvSpPr>
          <p:nvPr>
            <p:ph type="title"/>
          </p:nvPr>
        </p:nvSpPr>
        <p:spPr>
          <a:xfrm>
            <a:off x="686551" y="0"/>
            <a:ext cx="11098158" cy="973698"/>
          </a:xfrm>
        </p:spPr>
        <p:txBody>
          <a:bodyPr/>
          <a:lstStyle/>
          <a:p>
            <a:r>
              <a:rPr lang="en-GB" sz="4000" dirty="0">
                <a:solidFill>
                  <a:schemeClr val="tx2"/>
                </a:solidFill>
              </a:rPr>
              <a:t>Kirkwall Airport annual emissions trends (tonnes CO</a:t>
            </a:r>
            <a:r>
              <a:rPr lang="en-GB" sz="4000" baseline="-25000" dirty="0">
                <a:solidFill>
                  <a:schemeClr val="tx2"/>
                </a:solidFill>
              </a:rPr>
              <a:t>2</a:t>
            </a:r>
            <a:r>
              <a:rPr lang="en-GB" sz="4000" dirty="0">
                <a:solidFill>
                  <a:schemeClr val="tx2"/>
                </a:solidFill>
              </a:rPr>
              <a:t>e) </a:t>
            </a:r>
          </a:p>
        </p:txBody>
      </p:sp>
      <p:graphicFrame>
        <p:nvGraphicFramePr>
          <p:cNvPr id="10" name="Table 9">
            <a:extLst>
              <a:ext uri="{FF2B5EF4-FFF2-40B4-BE49-F238E27FC236}">
                <a16:creationId xmlns:a16="http://schemas.microsoft.com/office/drawing/2014/main" id="{429CC30C-9B8B-D0EB-5139-494BA67DB963}"/>
              </a:ext>
            </a:extLst>
          </p:cNvPr>
          <p:cNvGraphicFramePr>
            <a:graphicFrameLocks noGrp="1"/>
          </p:cNvGraphicFramePr>
          <p:nvPr>
            <p:extLst>
              <p:ext uri="{D42A27DB-BD31-4B8C-83A1-F6EECF244321}">
                <p14:modId xmlns:p14="http://schemas.microsoft.com/office/powerpoint/2010/main" val="3197669656"/>
              </p:ext>
            </p:extLst>
          </p:nvPr>
        </p:nvGraphicFramePr>
        <p:xfrm>
          <a:off x="796412" y="1131957"/>
          <a:ext cx="11098159" cy="5273463"/>
        </p:xfrm>
        <a:graphic>
          <a:graphicData uri="http://schemas.openxmlformats.org/drawingml/2006/table">
            <a:tbl>
              <a:tblPr/>
              <a:tblGrid>
                <a:gridCol w="2115624">
                  <a:extLst>
                    <a:ext uri="{9D8B030D-6E8A-4147-A177-3AD203B41FA5}">
                      <a16:colId xmlns:a16="http://schemas.microsoft.com/office/drawing/2014/main" val="3658788787"/>
                    </a:ext>
                  </a:extLst>
                </a:gridCol>
                <a:gridCol w="1796507">
                  <a:extLst>
                    <a:ext uri="{9D8B030D-6E8A-4147-A177-3AD203B41FA5}">
                      <a16:colId xmlns:a16="http://schemas.microsoft.com/office/drawing/2014/main" val="1392242494"/>
                    </a:ext>
                  </a:extLst>
                </a:gridCol>
                <a:gridCol w="1796507">
                  <a:extLst>
                    <a:ext uri="{9D8B030D-6E8A-4147-A177-3AD203B41FA5}">
                      <a16:colId xmlns:a16="http://schemas.microsoft.com/office/drawing/2014/main" val="162173090"/>
                    </a:ext>
                  </a:extLst>
                </a:gridCol>
                <a:gridCol w="1796507">
                  <a:extLst>
                    <a:ext uri="{9D8B030D-6E8A-4147-A177-3AD203B41FA5}">
                      <a16:colId xmlns:a16="http://schemas.microsoft.com/office/drawing/2014/main" val="931756651"/>
                    </a:ext>
                  </a:extLst>
                </a:gridCol>
                <a:gridCol w="1796507">
                  <a:extLst>
                    <a:ext uri="{9D8B030D-6E8A-4147-A177-3AD203B41FA5}">
                      <a16:colId xmlns:a16="http://schemas.microsoft.com/office/drawing/2014/main" val="609990710"/>
                    </a:ext>
                  </a:extLst>
                </a:gridCol>
                <a:gridCol w="1796507">
                  <a:extLst>
                    <a:ext uri="{9D8B030D-6E8A-4147-A177-3AD203B41FA5}">
                      <a16:colId xmlns:a16="http://schemas.microsoft.com/office/drawing/2014/main" val="1711545914"/>
                    </a:ext>
                  </a:extLst>
                </a:gridCol>
              </a:tblGrid>
              <a:tr h="127032">
                <a:tc>
                  <a:txBody>
                    <a:bodyPr/>
                    <a:lstStyle/>
                    <a:p>
                      <a:pPr algn="l" fontAlgn="ctr"/>
                      <a:r>
                        <a:rPr lang="en-GB"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200" b="1" i="0" u="none" strike="noStrike" kern="1200" dirty="0">
                          <a:solidFill>
                            <a:srgbClr val="FFFFFF"/>
                          </a:solidFill>
                          <a:effectLst/>
                          <a:latin typeface="Calibri" panose="020F0502020204030204" pitchFamily="34" charset="0"/>
                          <a:ea typeface="+mn-ea"/>
                          <a:cs typeface="+mn-cs"/>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200" b="1" i="0" u="none" strike="noStrike" kern="1200" dirty="0">
                          <a:solidFill>
                            <a:srgbClr val="FFFFFF"/>
                          </a:solidFill>
                          <a:effectLst/>
                          <a:latin typeface="Calibri" panose="020F0502020204030204" pitchFamily="34" charset="0"/>
                          <a:ea typeface="+mn-ea"/>
                          <a:cs typeface="+mn-cs"/>
                        </a:rPr>
                        <a:t>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200" b="1" i="0" u="none" strike="noStrike" kern="1200" dirty="0">
                          <a:solidFill>
                            <a:srgbClr val="FFFFFF"/>
                          </a:solidFill>
                          <a:effectLst/>
                          <a:latin typeface="Calibri" panose="020F0502020204030204" pitchFamily="34" charset="0"/>
                          <a:ea typeface="+mn-ea"/>
                          <a:cs typeface="+mn-cs"/>
                        </a:rPr>
                        <a:t>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200" b="1" i="0" u="none" strike="noStrike" kern="1200" dirty="0">
                          <a:solidFill>
                            <a:srgbClr val="FFFFFF"/>
                          </a:solidFill>
                          <a:effectLst/>
                          <a:latin typeface="Calibri" panose="020F0502020204030204" pitchFamily="34" charset="0"/>
                          <a:ea typeface="+mn-ea"/>
                          <a:cs typeface="+mn-cs"/>
                        </a:rPr>
                        <a:t>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200" b="1" i="0" u="none" strike="noStrike" kern="1200" dirty="0">
                          <a:solidFill>
                            <a:srgbClr val="FFFFFF"/>
                          </a:solidFill>
                          <a:effectLst/>
                          <a:latin typeface="Calibri" panose="020F0502020204030204" pitchFamily="34" charset="0"/>
                          <a:ea typeface="+mn-ea"/>
                          <a:cs typeface="+mn-cs"/>
                        </a:rPr>
                        <a:t>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1099684942"/>
                  </a:ext>
                </a:extLst>
              </a:tr>
              <a:tr h="0">
                <a:tc>
                  <a:txBody>
                    <a:bodyPr/>
                    <a:lstStyle/>
                    <a:p>
                      <a:pPr algn="l" fontAlgn="ctr"/>
                      <a:r>
                        <a:rPr lang="en-GB" sz="1200" b="1" i="0" u="none" strike="noStrike" kern="1200" dirty="0">
                          <a:solidFill>
                            <a:srgbClr val="FFFFFF"/>
                          </a:solidFill>
                          <a:effectLst/>
                          <a:latin typeface="Calibri" panose="020F0502020204030204" pitchFamily="34" charset="0"/>
                          <a:ea typeface="+mn-ea"/>
                          <a:cs typeface="+mn-cs"/>
                        </a:rPr>
                        <a:t>Scope 1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260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317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212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185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219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416537032"/>
                  </a:ext>
                </a:extLst>
              </a:tr>
              <a:tr h="175777">
                <a:tc>
                  <a:txBody>
                    <a:bodyPr/>
                    <a:lstStyle/>
                    <a:p>
                      <a:pPr algn="l" fontAlgn="ctr"/>
                      <a:r>
                        <a:rPr lang="en-GB" sz="1200" b="0" i="0" u="none" strike="noStrike" dirty="0">
                          <a:solidFill>
                            <a:srgbClr val="12447D"/>
                          </a:solidFill>
                          <a:effectLst/>
                          <a:latin typeface="Calibri" panose="020F0502020204030204" pitchFamily="34" charset="0"/>
                        </a:rPr>
                        <a:t>Natural gas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9822638"/>
                  </a:ext>
                </a:extLst>
              </a:tr>
              <a:tr h="175777">
                <a:tc>
                  <a:txBody>
                    <a:bodyPr/>
                    <a:lstStyle/>
                    <a:p>
                      <a:pPr algn="l" fontAlgn="b"/>
                      <a:r>
                        <a:rPr lang="en-GB" sz="1200" b="0" i="0" u="none" strike="noStrike" dirty="0">
                          <a:solidFill>
                            <a:srgbClr val="12447D"/>
                          </a:solidFill>
                          <a:effectLst/>
                          <a:latin typeface="Calibri" panose="020F0502020204030204" pitchFamily="34" charset="0"/>
                        </a:rPr>
                        <a:t>Fuel (heating, power, GSE)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214</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1538906"/>
                  </a:ext>
                </a:extLst>
              </a:tr>
              <a:tr h="175777">
                <a:tc>
                  <a:txBody>
                    <a:bodyPr/>
                    <a:lstStyle/>
                    <a:p>
                      <a:pPr algn="l" fontAlgn="b"/>
                      <a:r>
                        <a:rPr lang="en-GB" sz="1200" b="0" i="0" u="none" strike="noStrike" dirty="0">
                          <a:solidFill>
                            <a:srgbClr val="12447D"/>
                          </a:solidFill>
                          <a:effectLst/>
                          <a:latin typeface="Calibri" panose="020F0502020204030204" pitchFamily="34" charset="0"/>
                        </a:rPr>
                        <a:t>Business travel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065623"/>
                  </a:ext>
                </a:extLst>
              </a:tr>
              <a:tr h="175777">
                <a:tc>
                  <a:txBody>
                    <a:bodyPr/>
                    <a:lstStyle/>
                    <a:p>
                      <a:pPr algn="l" fontAlgn="ctr"/>
                      <a:r>
                        <a:rPr lang="en-GB" sz="1200" b="0" i="0" u="none" strike="noStrike" dirty="0">
                          <a:solidFill>
                            <a:srgbClr val="12447D"/>
                          </a:solidFill>
                          <a:effectLst/>
                          <a:latin typeface="Calibri" panose="020F0502020204030204" pitchFamily="34" charset="0"/>
                        </a:rPr>
                        <a:t>Refrigerants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6465654"/>
                  </a:ext>
                </a:extLst>
              </a:tr>
              <a:tr h="175777">
                <a:tc>
                  <a:txBody>
                    <a:bodyPr/>
                    <a:lstStyle/>
                    <a:p>
                      <a:pPr algn="l" fontAlgn="ctr"/>
                      <a:r>
                        <a:rPr lang="en-GB" sz="1200" b="0" i="0" u="none" strike="noStrike" dirty="0">
                          <a:solidFill>
                            <a:srgbClr val="12447D"/>
                          </a:solidFill>
                          <a:effectLst/>
                          <a:latin typeface="Calibri" panose="020F0502020204030204" pitchFamily="34" charset="0"/>
                        </a:rPr>
                        <a:t>Airport de-icer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4450627"/>
                  </a:ext>
                </a:extLst>
              </a:tr>
              <a:tr h="175777">
                <a:tc>
                  <a:txBody>
                    <a:bodyPr/>
                    <a:lstStyle/>
                    <a:p>
                      <a:pPr algn="l" fontAlgn="ctr"/>
                      <a:r>
                        <a:rPr lang="en-GB" sz="1200" b="0" i="0" u="none" strike="noStrike" dirty="0">
                          <a:solidFill>
                            <a:srgbClr val="12447D"/>
                          </a:solidFill>
                          <a:effectLst/>
                          <a:latin typeface="Calibri" panose="020F0502020204030204" pitchFamily="34" charset="0"/>
                        </a:rPr>
                        <a:t>Fire training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6</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6365659"/>
                  </a:ext>
                </a:extLst>
              </a:tr>
              <a:tr h="175777">
                <a:tc>
                  <a:txBody>
                    <a:bodyPr/>
                    <a:lstStyle/>
                    <a:p>
                      <a:pPr algn="l" fontAlgn="ctr"/>
                      <a:r>
                        <a:rPr lang="en-GB" sz="1200" b="1" i="0" u="none" strike="noStrike" kern="1200" dirty="0">
                          <a:solidFill>
                            <a:srgbClr val="FFFFFF"/>
                          </a:solidFill>
                          <a:effectLst/>
                          <a:latin typeface="Calibri" panose="020F0502020204030204" pitchFamily="34" charset="0"/>
                          <a:ea typeface="+mn-ea"/>
                          <a:cs typeface="+mn-cs"/>
                        </a:rPr>
                        <a:t>Scope 2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169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143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153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130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147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1839838296"/>
                  </a:ext>
                </a:extLst>
              </a:tr>
              <a:tr h="175777">
                <a:tc>
                  <a:txBody>
                    <a:bodyPr/>
                    <a:lstStyle/>
                    <a:p>
                      <a:pPr algn="l" fontAlgn="ctr"/>
                      <a:r>
                        <a:rPr lang="en-GB" sz="1200" b="0" i="0" u="none" strike="noStrike" dirty="0">
                          <a:solidFill>
                            <a:srgbClr val="12447D"/>
                          </a:solidFill>
                          <a:effectLst/>
                          <a:latin typeface="Calibri" panose="020F0502020204030204" pitchFamily="34" charset="0"/>
                        </a:rPr>
                        <a:t>Airport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7183305"/>
                  </a:ext>
                </a:extLst>
              </a:tr>
              <a:tr h="175777">
                <a:tc>
                  <a:txBody>
                    <a:bodyPr/>
                    <a:lstStyle/>
                    <a:p>
                      <a:pPr algn="l" fontAlgn="ctr"/>
                      <a:r>
                        <a:rPr lang="en-GB" sz="1200" b="1" i="0" u="none" strike="noStrike" kern="1200" dirty="0">
                          <a:solidFill>
                            <a:srgbClr val="FFFFFF"/>
                          </a:solidFill>
                          <a:effectLst/>
                          <a:latin typeface="Calibri" panose="020F0502020204030204" pitchFamily="34" charset="0"/>
                          <a:ea typeface="+mn-ea"/>
                          <a:cs typeface="+mn-cs"/>
                        </a:rPr>
                        <a:t>Scope 3 -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4,097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2,086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2,576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2,643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1,628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2979886559"/>
                  </a:ext>
                </a:extLst>
              </a:tr>
              <a:tr h="175777">
                <a:tc>
                  <a:txBody>
                    <a:bodyPr/>
                    <a:lstStyle/>
                    <a:p>
                      <a:pPr algn="l" fontAlgn="ctr"/>
                      <a:r>
                        <a:rPr lang="en-GB" sz="1200" b="0" i="0" u="none" strike="noStrike" dirty="0">
                          <a:solidFill>
                            <a:srgbClr val="12447D"/>
                          </a:solidFill>
                          <a:effectLst/>
                          <a:latin typeface="Calibri" panose="020F0502020204030204" pitchFamily="34" charset="0"/>
                        </a:rPr>
                        <a:t>Landing Take-off (LTO)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3,282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1,835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2,197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2,202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1,239</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0937783"/>
                  </a:ext>
                </a:extLst>
              </a:tr>
              <a:tr h="175777">
                <a:tc>
                  <a:txBody>
                    <a:bodyPr/>
                    <a:lstStyle/>
                    <a:p>
                      <a:pPr algn="l" fontAlgn="ctr"/>
                      <a:r>
                        <a:rPr lang="en-GB" sz="1200" b="0" i="0" u="none" strike="noStrike" dirty="0">
                          <a:solidFill>
                            <a:srgbClr val="12447D"/>
                          </a:solidFill>
                          <a:effectLst/>
                          <a:latin typeface="Calibri" panose="020F0502020204030204" pitchFamily="34" charset="0"/>
                        </a:rPr>
                        <a:t>Passenger surface access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207</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5930168"/>
                  </a:ext>
                </a:extLst>
              </a:tr>
              <a:tr h="175777">
                <a:tc>
                  <a:txBody>
                    <a:bodyPr/>
                    <a:lstStyle/>
                    <a:p>
                      <a:pPr algn="l" fontAlgn="ctr"/>
                      <a:r>
                        <a:rPr lang="en-GB" sz="1200" b="0" i="0" u="none" strike="noStrike" dirty="0">
                          <a:solidFill>
                            <a:srgbClr val="12447D"/>
                          </a:solidFill>
                          <a:effectLst/>
                          <a:latin typeface="Calibri" panose="020F0502020204030204" pitchFamily="34" charset="0"/>
                        </a:rPr>
                        <a:t>Tenant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6726133"/>
                  </a:ext>
                </a:extLst>
              </a:tr>
              <a:tr h="170976">
                <a:tc>
                  <a:txBody>
                    <a:bodyPr/>
                    <a:lstStyle/>
                    <a:p>
                      <a:pPr algn="l" fontAlgn="ctr"/>
                      <a:r>
                        <a:rPr lang="en-GB" sz="1200" b="0" i="0" u="none" strike="noStrike" dirty="0">
                          <a:solidFill>
                            <a:srgbClr val="12447D"/>
                          </a:solidFill>
                          <a:effectLst/>
                          <a:latin typeface="Calibri" panose="020F0502020204030204" pitchFamily="34" charset="0"/>
                        </a:rPr>
                        <a:t>Electricity WTT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35</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2990602"/>
                  </a:ext>
                </a:extLst>
              </a:tr>
              <a:tr h="170976">
                <a:tc>
                  <a:txBody>
                    <a:bodyPr/>
                    <a:lstStyle/>
                    <a:p>
                      <a:pPr algn="l" fontAlgn="ctr"/>
                      <a:r>
                        <a:rPr lang="en-GB" sz="1200" b="0" i="0" u="none" strike="noStrike" dirty="0">
                          <a:solidFill>
                            <a:srgbClr val="12447D"/>
                          </a:solidFill>
                          <a:effectLst/>
                          <a:latin typeface="Calibri" panose="020F0502020204030204" pitchFamily="34" charset="0"/>
                        </a:rPr>
                        <a:t>Electricity T&amp;D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13</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9023748"/>
                  </a:ext>
                </a:extLst>
              </a:tr>
              <a:tr h="175777">
                <a:tc>
                  <a:txBody>
                    <a:bodyPr/>
                    <a:lstStyle/>
                    <a:p>
                      <a:pPr algn="l" fontAlgn="ctr"/>
                      <a:r>
                        <a:rPr lang="en-GB" sz="1200" b="0" i="0" u="none" strike="noStrike" dirty="0">
                          <a:solidFill>
                            <a:srgbClr val="12447D"/>
                          </a:solidFill>
                          <a:effectLst/>
                          <a:latin typeface="Calibri" panose="020F0502020204030204" pitchFamily="34" charset="0"/>
                        </a:rPr>
                        <a:t>Fuels WTT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46</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1071969"/>
                  </a:ext>
                </a:extLst>
              </a:tr>
              <a:tr h="175777">
                <a:tc>
                  <a:txBody>
                    <a:bodyPr/>
                    <a:lstStyle/>
                    <a:p>
                      <a:pPr algn="l" fontAlgn="ctr"/>
                      <a:r>
                        <a:rPr lang="en-GB" sz="1200" b="0" i="0" u="none" strike="noStrike" dirty="0">
                          <a:solidFill>
                            <a:srgbClr val="12447D"/>
                          </a:solidFill>
                          <a:effectLst/>
                          <a:latin typeface="Calibri" panose="020F0502020204030204" pitchFamily="34" charset="0"/>
                        </a:rPr>
                        <a:t>Waste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147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3</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4960615"/>
                  </a:ext>
                </a:extLst>
              </a:tr>
              <a:tr h="175777">
                <a:tc>
                  <a:txBody>
                    <a:bodyPr/>
                    <a:lstStyle/>
                    <a:p>
                      <a:pPr algn="l" fontAlgn="ctr"/>
                      <a:r>
                        <a:rPr lang="en-GB" sz="1200" b="0" i="0" u="none" strike="noStrike" dirty="0">
                          <a:solidFill>
                            <a:srgbClr val="12447D"/>
                          </a:solidFill>
                          <a:effectLst/>
                          <a:latin typeface="Calibri" panose="020F0502020204030204" pitchFamily="34" charset="0"/>
                        </a:rPr>
                        <a:t>Staff commute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52</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0679033"/>
                  </a:ext>
                </a:extLst>
              </a:tr>
              <a:tr h="175777">
                <a:tc>
                  <a:txBody>
                    <a:bodyPr/>
                    <a:lstStyle/>
                    <a:p>
                      <a:pPr algn="l" fontAlgn="ctr"/>
                      <a:r>
                        <a:rPr lang="en-GB" sz="1200" b="0" i="0" u="none" strike="noStrike" dirty="0">
                          <a:solidFill>
                            <a:srgbClr val="12447D"/>
                          </a:solidFill>
                          <a:effectLst/>
                          <a:latin typeface="Calibri" panose="020F0502020204030204" pitchFamily="34" charset="0"/>
                        </a:rPr>
                        <a:t>Third party de-icer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1449538"/>
                  </a:ext>
                </a:extLst>
              </a:tr>
              <a:tr h="170976">
                <a:tc>
                  <a:txBody>
                    <a:bodyPr/>
                    <a:lstStyle/>
                    <a:p>
                      <a:pPr algn="l" fontAlgn="ctr"/>
                      <a:r>
                        <a:rPr lang="en-GB" sz="1200" b="0" i="0" u="none" strike="noStrike" dirty="0">
                          <a:solidFill>
                            <a:srgbClr val="12447D"/>
                          </a:solidFill>
                          <a:effectLst/>
                          <a:latin typeface="Calibri" panose="020F0502020204030204" pitchFamily="34" charset="0"/>
                        </a:rPr>
                        <a:t>Aircraft engine tests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6009276"/>
                  </a:ext>
                </a:extLst>
              </a:tr>
              <a:tr h="175777">
                <a:tc>
                  <a:txBody>
                    <a:bodyPr/>
                    <a:lstStyle/>
                    <a:p>
                      <a:pPr algn="l" fontAlgn="ctr"/>
                      <a:r>
                        <a:rPr lang="en-GB" sz="1200" b="0" i="0" u="none" strike="noStrike" dirty="0">
                          <a:solidFill>
                            <a:srgbClr val="12447D"/>
                          </a:solidFill>
                          <a:effectLst/>
                          <a:latin typeface="Calibri" panose="020F0502020204030204" pitchFamily="34" charset="0"/>
                        </a:rPr>
                        <a:t>Water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4</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3180975"/>
                  </a:ext>
                </a:extLst>
              </a:tr>
              <a:tr h="170976">
                <a:tc>
                  <a:txBody>
                    <a:bodyPr/>
                    <a:lstStyle/>
                    <a:p>
                      <a:pPr algn="l" fontAlgn="ctr"/>
                      <a:r>
                        <a:rPr lang="en-GB" sz="1200" b="0" i="0" u="none" strike="noStrike" dirty="0">
                          <a:solidFill>
                            <a:srgbClr val="12447D"/>
                          </a:solidFill>
                          <a:effectLst/>
                          <a:latin typeface="Calibri" panose="020F0502020204030204" pitchFamily="34" charset="0"/>
                        </a:rPr>
                        <a:t>Business travel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u="none" strike="noStrike" dirty="0">
                          <a:solidFill>
                            <a:srgbClr val="12447D"/>
                          </a:solidFill>
                          <a:effectLst/>
                          <a:latin typeface="Calibri" panose="020F0502020204030204" pitchFamily="34" charset="0"/>
                        </a:rPr>
                        <a:t>29</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5098653"/>
                  </a:ext>
                </a:extLst>
              </a:tr>
              <a:tr h="175777">
                <a:tc>
                  <a:txBody>
                    <a:bodyPr/>
                    <a:lstStyle/>
                    <a:p>
                      <a:pPr algn="l" fontAlgn="ctr"/>
                      <a:r>
                        <a:rPr lang="en-GB" sz="1200" b="1" i="0" u="none" strike="noStrike" kern="1200" dirty="0">
                          <a:solidFill>
                            <a:srgbClr val="FFFFFF"/>
                          </a:solidFill>
                          <a:effectLst/>
                          <a:latin typeface="Calibri" panose="020F0502020204030204" pitchFamily="34" charset="0"/>
                          <a:ea typeface="+mn-ea"/>
                          <a:cs typeface="+mn-cs"/>
                        </a:rPr>
                        <a:t>Out of Scopes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2927436889"/>
                  </a:ext>
                </a:extLst>
              </a:tr>
              <a:tr h="175777">
                <a:tc>
                  <a:txBody>
                    <a:bodyPr/>
                    <a:lstStyle/>
                    <a:p>
                      <a:pPr algn="l" fontAlgn="ctr"/>
                      <a:r>
                        <a:rPr lang="en-GB" sz="1200" b="0" i="0" u="none" strike="noStrike" dirty="0">
                          <a:solidFill>
                            <a:srgbClr val="12447D"/>
                          </a:solidFill>
                          <a:effectLst/>
                          <a:latin typeface="Calibri" panose="020F0502020204030204" pitchFamily="34" charset="0"/>
                        </a:rPr>
                        <a:t>Diesel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u="none" strike="noStrike" dirty="0">
                          <a:solidFill>
                            <a:srgbClr val="12447D"/>
                          </a:solidFill>
                          <a:effectLst/>
                          <a:latin typeface="Calibri" panose="020F0502020204030204" pitchFamily="34" charset="0"/>
                        </a:rPr>
                        <a:t>3</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2778007"/>
                  </a:ext>
                </a:extLst>
              </a:tr>
              <a:tr h="175777">
                <a:tc>
                  <a:txBody>
                    <a:bodyPr/>
                    <a:lstStyle/>
                    <a:p>
                      <a:pPr algn="l" fontAlgn="ctr"/>
                      <a:r>
                        <a:rPr lang="en-GB" sz="1200" b="0" i="0" u="none" strike="noStrike" dirty="0">
                          <a:solidFill>
                            <a:srgbClr val="12447D"/>
                          </a:solidFill>
                          <a:effectLst/>
                          <a:latin typeface="Calibri" panose="020F0502020204030204" pitchFamily="34" charset="0"/>
                        </a:rPr>
                        <a:t>Petrol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94598456"/>
                  </a:ext>
                </a:extLst>
              </a:tr>
              <a:tr h="0">
                <a:tc>
                  <a:txBody>
                    <a:bodyPr/>
                    <a:lstStyle/>
                    <a:p>
                      <a:pPr algn="l" fontAlgn="ctr"/>
                      <a:r>
                        <a:rPr lang="en-GB" sz="1200" b="0" i="0" u="none" strike="noStrike" dirty="0">
                          <a:solidFill>
                            <a:srgbClr val="12447D"/>
                          </a:solidFill>
                          <a:effectLst/>
                          <a:highlight>
                            <a:srgbClr val="FFFFFF"/>
                          </a:highlight>
                          <a:latin typeface="Calibri" panose="020F0502020204030204" pitchFamily="34" charset="0"/>
                        </a:rPr>
                        <a:t>Wood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b="0" i="0" u="none" strike="noStrike" dirty="0">
                          <a:solidFill>
                            <a:srgbClr val="12447D"/>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200" u="none" strike="noStrike" dirty="0">
                          <a:solidFill>
                            <a:srgbClr val="12447D"/>
                          </a:solidFill>
                          <a:effectLst/>
                          <a:latin typeface="Calibri" panose="020F0502020204030204" pitchFamily="34" charset="0"/>
                        </a:rPr>
                        <a:t>0</a:t>
                      </a:r>
                      <a:endParaRPr lang="en-GB" sz="12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01279168"/>
                  </a:ext>
                </a:extLst>
              </a:tr>
              <a:tr h="335703">
                <a:tc>
                  <a:txBody>
                    <a:bodyPr/>
                    <a:lstStyle/>
                    <a:p>
                      <a:pPr algn="l" fontAlgn="ctr"/>
                      <a:r>
                        <a:rPr lang="en-GB" sz="1200" b="1" i="0" u="none" strike="noStrike" kern="1200" dirty="0">
                          <a:solidFill>
                            <a:srgbClr val="FFFFFF"/>
                          </a:solidFill>
                          <a:effectLst/>
                          <a:latin typeface="Calibri" panose="020F0502020204030204" pitchFamily="34" charset="0"/>
                          <a:ea typeface="+mn-ea"/>
                          <a:cs typeface="+mn-cs"/>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4,530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2,548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2,944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kern="1200" dirty="0">
                          <a:solidFill>
                            <a:srgbClr val="FFFFFF"/>
                          </a:solidFill>
                          <a:effectLst/>
                          <a:latin typeface="Calibri" panose="020F0502020204030204" pitchFamily="34" charset="0"/>
                          <a:ea typeface="+mn-ea"/>
                          <a:cs typeface="+mn-cs"/>
                        </a:rPr>
                        <a:t>2,960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200" b="1" i="0" u="none" strike="noStrike" dirty="0">
                          <a:solidFill>
                            <a:srgbClr val="FFFFFF"/>
                          </a:solidFill>
                          <a:effectLst/>
                          <a:latin typeface="Calibri" panose="020F0502020204030204" pitchFamily="34" charset="0"/>
                        </a:rPr>
                        <a:t>1,997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2168247841"/>
                  </a:ext>
                </a:extLst>
              </a:tr>
            </a:tbl>
          </a:graphicData>
        </a:graphic>
      </p:graphicFrame>
      <p:sp>
        <p:nvSpPr>
          <p:cNvPr id="2" name="TextBox 1">
            <a:extLst>
              <a:ext uri="{FF2B5EF4-FFF2-40B4-BE49-F238E27FC236}">
                <a16:creationId xmlns:a16="http://schemas.microsoft.com/office/drawing/2014/main" id="{17913EDF-BF61-E453-6C8D-72D5F19ADB6A}"/>
              </a:ext>
            </a:extLst>
          </p:cNvPr>
          <p:cNvSpPr txBox="1"/>
          <p:nvPr/>
        </p:nvSpPr>
        <p:spPr>
          <a:xfrm>
            <a:off x="686551" y="6435477"/>
            <a:ext cx="11208019"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dirty="0">
                <a:latin typeface="Calibri" panose="020F0502020204030204" pitchFamily="34" charset="0"/>
              </a:rPr>
              <a:t>*Passenger numbers in 2020 suspected to be over-reported due to a data error. ** Fuels WTT reported for the first time this year.  </a:t>
            </a:r>
          </a:p>
        </p:txBody>
      </p:sp>
    </p:spTree>
    <p:extLst>
      <p:ext uri="{BB962C8B-B14F-4D97-AF65-F5344CB8AC3E}">
        <p14:creationId xmlns:p14="http://schemas.microsoft.com/office/powerpoint/2010/main" val="1991207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30858C-AA47-6A30-CC4C-17566DBB4104}"/>
              </a:ext>
            </a:extLst>
          </p:cNvPr>
          <p:cNvSpPr>
            <a:spLocks noGrp="1"/>
          </p:cNvSpPr>
          <p:nvPr>
            <p:ph type="title"/>
          </p:nvPr>
        </p:nvSpPr>
        <p:spPr>
          <a:xfrm>
            <a:off x="796412" y="422523"/>
            <a:ext cx="10021530" cy="973698"/>
          </a:xfrm>
        </p:spPr>
        <p:txBody>
          <a:bodyPr/>
          <a:lstStyle/>
          <a:p>
            <a:r>
              <a:rPr lang="en-GB" sz="4000" dirty="0">
                <a:solidFill>
                  <a:schemeClr val="tx2"/>
                </a:solidFill>
              </a:rPr>
              <a:t>Kirkwall Airport annual emissions trends (% year on year changes)</a:t>
            </a:r>
          </a:p>
        </p:txBody>
      </p:sp>
      <p:graphicFrame>
        <p:nvGraphicFramePr>
          <p:cNvPr id="10" name="Table 9">
            <a:extLst>
              <a:ext uri="{FF2B5EF4-FFF2-40B4-BE49-F238E27FC236}">
                <a16:creationId xmlns:a16="http://schemas.microsoft.com/office/drawing/2014/main" id="{429CC30C-9B8B-D0EB-5139-494BA67DB963}"/>
              </a:ext>
            </a:extLst>
          </p:cNvPr>
          <p:cNvGraphicFramePr>
            <a:graphicFrameLocks noGrp="1"/>
          </p:cNvGraphicFramePr>
          <p:nvPr>
            <p:extLst>
              <p:ext uri="{D42A27DB-BD31-4B8C-83A1-F6EECF244321}">
                <p14:modId xmlns:p14="http://schemas.microsoft.com/office/powerpoint/2010/main" val="1097669099"/>
              </p:ext>
            </p:extLst>
          </p:nvPr>
        </p:nvGraphicFramePr>
        <p:xfrm>
          <a:off x="796412" y="1761028"/>
          <a:ext cx="11098159" cy="3240000"/>
        </p:xfrm>
        <a:graphic>
          <a:graphicData uri="http://schemas.openxmlformats.org/drawingml/2006/table">
            <a:tbl>
              <a:tblPr/>
              <a:tblGrid>
                <a:gridCol w="2115624">
                  <a:extLst>
                    <a:ext uri="{9D8B030D-6E8A-4147-A177-3AD203B41FA5}">
                      <a16:colId xmlns:a16="http://schemas.microsoft.com/office/drawing/2014/main" val="3658788787"/>
                    </a:ext>
                  </a:extLst>
                </a:gridCol>
                <a:gridCol w="1796507">
                  <a:extLst>
                    <a:ext uri="{9D8B030D-6E8A-4147-A177-3AD203B41FA5}">
                      <a16:colId xmlns:a16="http://schemas.microsoft.com/office/drawing/2014/main" val="1392242494"/>
                    </a:ext>
                  </a:extLst>
                </a:gridCol>
                <a:gridCol w="1796507">
                  <a:extLst>
                    <a:ext uri="{9D8B030D-6E8A-4147-A177-3AD203B41FA5}">
                      <a16:colId xmlns:a16="http://schemas.microsoft.com/office/drawing/2014/main" val="162173090"/>
                    </a:ext>
                  </a:extLst>
                </a:gridCol>
                <a:gridCol w="1796507">
                  <a:extLst>
                    <a:ext uri="{9D8B030D-6E8A-4147-A177-3AD203B41FA5}">
                      <a16:colId xmlns:a16="http://schemas.microsoft.com/office/drawing/2014/main" val="931756651"/>
                    </a:ext>
                  </a:extLst>
                </a:gridCol>
                <a:gridCol w="1796507">
                  <a:extLst>
                    <a:ext uri="{9D8B030D-6E8A-4147-A177-3AD203B41FA5}">
                      <a16:colId xmlns:a16="http://schemas.microsoft.com/office/drawing/2014/main" val="609990710"/>
                    </a:ext>
                  </a:extLst>
                </a:gridCol>
                <a:gridCol w="1796507">
                  <a:extLst>
                    <a:ext uri="{9D8B030D-6E8A-4147-A177-3AD203B41FA5}">
                      <a16:colId xmlns:a16="http://schemas.microsoft.com/office/drawing/2014/main" val="1711545914"/>
                    </a:ext>
                  </a:extLst>
                </a:gridCol>
              </a:tblGrid>
              <a:tr h="540000">
                <a:tc>
                  <a:txBody>
                    <a:bodyPr/>
                    <a:lstStyle/>
                    <a:p>
                      <a:pPr algn="ctr" fontAlgn="ctr"/>
                      <a:endParaRPr lang="en-GB" sz="16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1099684942"/>
                  </a:ext>
                </a:extLst>
              </a:tr>
              <a:tr h="540000">
                <a:tc>
                  <a:txBody>
                    <a:bodyPr/>
                    <a:lstStyle/>
                    <a:p>
                      <a:pPr algn="ctr" fontAlgn="ctr"/>
                      <a:r>
                        <a:rPr lang="en-GB" sz="1600" b="0" i="0" u="none" strike="noStrike" dirty="0">
                          <a:solidFill>
                            <a:srgbClr val="000000"/>
                          </a:solidFill>
                          <a:effectLst/>
                          <a:latin typeface="Calibri" panose="020F0502020204030204" pitchFamily="34" charset="0"/>
                        </a:rPr>
                        <a:t>Scope 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600" b="0" i="0" u="none" strike="noStrike" dirty="0">
                          <a:solidFill>
                            <a:srgbClr val="000000"/>
                          </a:solidFill>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9822638"/>
                  </a:ext>
                </a:extLst>
              </a:tr>
              <a:tr h="540000">
                <a:tc>
                  <a:txBody>
                    <a:bodyPr/>
                    <a:lstStyle/>
                    <a:p>
                      <a:pPr algn="ctr" fontAlgn="b"/>
                      <a:r>
                        <a:rPr lang="en-GB" sz="1600" b="0" i="0" u="none" strike="noStrike" dirty="0">
                          <a:solidFill>
                            <a:srgbClr val="000000"/>
                          </a:solidFill>
                          <a:effectLst/>
                          <a:latin typeface="Calibri" panose="020F0502020204030204" pitchFamily="34" charset="0"/>
                        </a:rPr>
                        <a:t>Scope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600" b="0" i="0" u="none" strike="noStrike" dirty="0">
                          <a:solidFill>
                            <a:srgbClr val="000000"/>
                          </a:solidFill>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1538906"/>
                  </a:ext>
                </a:extLst>
              </a:tr>
              <a:tr h="540000">
                <a:tc>
                  <a:txBody>
                    <a:bodyPr/>
                    <a:lstStyle/>
                    <a:p>
                      <a:pPr algn="ctr" fontAlgn="ctr"/>
                      <a:r>
                        <a:rPr lang="en-GB" sz="1600" b="0" i="0" u="none" strike="noStrike" dirty="0">
                          <a:solidFill>
                            <a:srgbClr val="000000"/>
                          </a:solidFill>
                          <a:effectLst/>
                          <a:latin typeface="Calibri" panose="020F0502020204030204" pitchFamily="34" charset="0"/>
                        </a:rPr>
                        <a:t>Scope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Calibri" panose="020F0502020204030204" pitchFamily="34" charset="0"/>
                        </a:rPr>
                        <a:t>15725%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Calibri" panose="020F0502020204030204" pitchFamily="34" charset="0"/>
                        </a:rPr>
                        <a:t>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Calibri" panose="020F0502020204030204" pitchFamily="34" charset="0"/>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600" b="0" i="0" u="none" strike="noStrike" dirty="0">
                          <a:solidFill>
                            <a:srgbClr val="000000"/>
                          </a:solidFill>
                          <a:effectLst/>
                          <a:latin typeface="Calibri" panose="020F0502020204030204" pitchFamily="34" charset="0"/>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6465654"/>
                  </a:ext>
                </a:extLst>
              </a:tr>
              <a:tr h="540000">
                <a:tc>
                  <a:txBody>
                    <a:bodyPr/>
                    <a:lstStyle/>
                    <a:p>
                      <a:pPr algn="ctr" fontAlgn="ctr"/>
                      <a:r>
                        <a:rPr lang="en-GB" sz="1600" b="0" i="0" u="none" strike="noStrike" dirty="0">
                          <a:solidFill>
                            <a:srgbClr val="000000"/>
                          </a:solidFill>
                          <a:effectLst/>
                          <a:latin typeface="Calibri" panose="020F0502020204030204" pitchFamily="34" charset="0"/>
                        </a:rPr>
                        <a:t>Outside of scopes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Calibri" panose="020F0502020204030204" pitchFamily="34" charset="0"/>
                        </a:rPr>
                        <a:t>1697%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Calibri" panose="020F0502020204030204" pitchFamily="34" charset="0"/>
                        </a:rPr>
                        <a:t>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Calibri" panose="020F0502020204030204"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Calibri" panose="020F050202020403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600" b="0" i="0" u="none" strike="noStrike" dirty="0">
                          <a:solidFill>
                            <a:srgbClr val="000000"/>
                          </a:solidFill>
                          <a:effectLst/>
                          <a:latin typeface="Calibri" panose="020F0502020204030204" pitchFamily="34" charset="0"/>
                        </a:rPr>
                        <a:t>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4450627"/>
                  </a:ext>
                </a:extLst>
              </a:tr>
              <a:tr h="540000">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1699%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ctr"/>
                      <a:r>
                        <a:rPr lang="en-GB" sz="1600" b="1" i="0" u="none" strike="noStrike" kern="1200" dirty="0">
                          <a:solidFill>
                            <a:srgbClr val="FFFFFF"/>
                          </a:solidFill>
                          <a:effectLst/>
                          <a:latin typeface="Calibri" panose="020F0502020204030204" pitchFamily="34" charset="0"/>
                          <a:ea typeface="+mn-ea"/>
                          <a:cs typeface="+mn-cs"/>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600" b="1" i="0" u="none" strike="noStrike" kern="1200" dirty="0">
                          <a:solidFill>
                            <a:srgbClr val="FFFFFF"/>
                          </a:solidFill>
                          <a:effectLst/>
                          <a:latin typeface="Calibri" panose="020F0502020204030204" pitchFamily="34" charset="0"/>
                          <a:ea typeface="+mn-ea"/>
                          <a:cs typeface="+mn-cs"/>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2168247841"/>
                  </a:ext>
                </a:extLst>
              </a:tr>
            </a:tbl>
          </a:graphicData>
        </a:graphic>
      </p:graphicFrame>
      <p:cxnSp>
        <p:nvCxnSpPr>
          <p:cNvPr id="2" name="Straight Arrow Connector 1">
            <a:extLst>
              <a:ext uri="{FF2B5EF4-FFF2-40B4-BE49-F238E27FC236}">
                <a16:creationId xmlns:a16="http://schemas.microsoft.com/office/drawing/2014/main" id="{D33ABD43-BE5C-83D6-C326-B53612BC09EC}"/>
              </a:ext>
            </a:extLst>
          </p:cNvPr>
          <p:cNvCxnSpPr>
            <a:cxnSpLocks/>
          </p:cNvCxnSpPr>
          <p:nvPr/>
        </p:nvCxnSpPr>
        <p:spPr>
          <a:xfrm>
            <a:off x="7104184" y="2497015"/>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3" name="Straight Arrow Connector 2">
            <a:extLst>
              <a:ext uri="{FF2B5EF4-FFF2-40B4-BE49-F238E27FC236}">
                <a16:creationId xmlns:a16="http://schemas.microsoft.com/office/drawing/2014/main" id="{D93AB491-81B2-8C8B-1C40-8DBBE4C12FE1}"/>
              </a:ext>
            </a:extLst>
          </p:cNvPr>
          <p:cNvCxnSpPr>
            <a:cxnSpLocks/>
          </p:cNvCxnSpPr>
          <p:nvPr/>
        </p:nvCxnSpPr>
        <p:spPr>
          <a:xfrm>
            <a:off x="3516921" y="3012831"/>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4" name="Straight Arrow Connector 3">
            <a:extLst>
              <a:ext uri="{FF2B5EF4-FFF2-40B4-BE49-F238E27FC236}">
                <a16:creationId xmlns:a16="http://schemas.microsoft.com/office/drawing/2014/main" id="{F8D19188-24B2-DD2C-2C17-E6B2668D6FB4}"/>
              </a:ext>
            </a:extLst>
          </p:cNvPr>
          <p:cNvCxnSpPr>
            <a:cxnSpLocks/>
          </p:cNvCxnSpPr>
          <p:nvPr/>
        </p:nvCxnSpPr>
        <p:spPr>
          <a:xfrm>
            <a:off x="5322276" y="3012831"/>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6" name="Straight Arrow Connector 5">
            <a:extLst>
              <a:ext uri="{FF2B5EF4-FFF2-40B4-BE49-F238E27FC236}">
                <a16:creationId xmlns:a16="http://schemas.microsoft.com/office/drawing/2014/main" id="{0DFE15BA-FAE9-3C6E-6A1B-0F75E98B6B0C}"/>
              </a:ext>
            </a:extLst>
          </p:cNvPr>
          <p:cNvCxnSpPr>
            <a:cxnSpLocks/>
          </p:cNvCxnSpPr>
          <p:nvPr/>
        </p:nvCxnSpPr>
        <p:spPr>
          <a:xfrm>
            <a:off x="8921260" y="3012831"/>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id="{25F2A72C-5F8A-C7E5-CA10-25E73A699B61}"/>
              </a:ext>
            </a:extLst>
          </p:cNvPr>
          <p:cNvCxnSpPr>
            <a:cxnSpLocks/>
          </p:cNvCxnSpPr>
          <p:nvPr/>
        </p:nvCxnSpPr>
        <p:spPr>
          <a:xfrm>
            <a:off x="5322276" y="3557954"/>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id="{0E129010-45FE-20E2-8503-F1931891F49F}"/>
              </a:ext>
            </a:extLst>
          </p:cNvPr>
          <p:cNvCxnSpPr>
            <a:cxnSpLocks/>
          </p:cNvCxnSpPr>
          <p:nvPr/>
        </p:nvCxnSpPr>
        <p:spPr>
          <a:xfrm>
            <a:off x="10703168" y="3557954"/>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F26B5666-91A1-FDF1-D2A7-0C20A6E58A30}"/>
              </a:ext>
            </a:extLst>
          </p:cNvPr>
          <p:cNvCxnSpPr>
            <a:cxnSpLocks/>
          </p:cNvCxnSpPr>
          <p:nvPr/>
        </p:nvCxnSpPr>
        <p:spPr>
          <a:xfrm>
            <a:off x="5322276" y="4079631"/>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2C23C283-7DA4-D663-037D-CEC8E9E436AC}"/>
              </a:ext>
            </a:extLst>
          </p:cNvPr>
          <p:cNvCxnSpPr>
            <a:cxnSpLocks/>
          </p:cNvCxnSpPr>
          <p:nvPr/>
        </p:nvCxnSpPr>
        <p:spPr>
          <a:xfrm>
            <a:off x="8921260" y="4079631"/>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AEF5615E-73E2-2FFD-F5CD-35F54850BC31}"/>
              </a:ext>
            </a:extLst>
          </p:cNvPr>
          <p:cNvCxnSpPr>
            <a:cxnSpLocks/>
          </p:cNvCxnSpPr>
          <p:nvPr/>
        </p:nvCxnSpPr>
        <p:spPr>
          <a:xfrm flipV="1">
            <a:off x="3516921" y="2397075"/>
            <a:ext cx="0" cy="19987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139573BD-63A2-8F6C-3DF7-27789286755C}"/>
              </a:ext>
            </a:extLst>
          </p:cNvPr>
          <p:cNvCxnSpPr>
            <a:cxnSpLocks/>
          </p:cNvCxnSpPr>
          <p:nvPr/>
        </p:nvCxnSpPr>
        <p:spPr>
          <a:xfrm flipV="1">
            <a:off x="5322276" y="2391506"/>
            <a:ext cx="0" cy="19987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D9B805E8-DC1E-AA17-EA04-3578FCA086B6}"/>
              </a:ext>
            </a:extLst>
          </p:cNvPr>
          <p:cNvCxnSpPr>
            <a:cxnSpLocks/>
          </p:cNvCxnSpPr>
          <p:nvPr/>
        </p:nvCxnSpPr>
        <p:spPr>
          <a:xfrm>
            <a:off x="8921260" y="2491446"/>
            <a:ext cx="0" cy="199878"/>
          </a:xfrm>
          <a:prstGeom prst="straightConnector1">
            <a:avLst/>
          </a:prstGeom>
          <a:ln>
            <a:solidFill>
              <a:srgbClr val="17643E"/>
            </a:solidFill>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6AD53F78-5A8F-FB54-EEC3-DABF9EB5D061}"/>
              </a:ext>
            </a:extLst>
          </p:cNvPr>
          <p:cNvCxnSpPr>
            <a:cxnSpLocks/>
          </p:cNvCxnSpPr>
          <p:nvPr/>
        </p:nvCxnSpPr>
        <p:spPr>
          <a:xfrm flipV="1">
            <a:off x="7104184" y="3012830"/>
            <a:ext cx="0" cy="19987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8C3FA0E3-BD2A-8FAF-768D-69969156D1D9}"/>
              </a:ext>
            </a:extLst>
          </p:cNvPr>
          <p:cNvCxnSpPr>
            <a:cxnSpLocks/>
          </p:cNvCxnSpPr>
          <p:nvPr/>
        </p:nvCxnSpPr>
        <p:spPr>
          <a:xfrm flipV="1">
            <a:off x="10738336" y="2391506"/>
            <a:ext cx="0" cy="19987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1F4AB9B8-568E-21D8-4B65-F56B7F8380B4}"/>
              </a:ext>
            </a:extLst>
          </p:cNvPr>
          <p:cNvCxnSpPr>
            <a:cxnSpLocks/>
          </p:cNvCxnSpPr>
          <p:nvPr/>
        </p:nvCxnSpPr>
        <p:spPr>
          <a:xfrm flipV="1">
            <a:off x="10738336" y="2919044"/>
            <a:ext cx="0" cy="19987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034B09A6-A953-2A6E-2B03-D81AA28C86DE}"/>
              </a:ext>
            </a:extLst>
          </p:cNvPr>
          <p:cNvCxnSpPr>
            <a:cxnSpLocks/>
          </p:cNvCxnSpPr>
          <p:nvPr/>
        </p:nvCxnSpPr>
        <p:spPr>
          <a:xfrm flipV="1">
            <a:off x="7104184" y="3458014"/>
            <a:ext cx="0" cy="19987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2ACC8769-78BE-096B-8F1C-179E46FE371A}"/>
              </a:ext>
            </a:extLst>
          </p:cNvPr>
          <p:cNvCxnSpPr>
            <a:cxnSpLocks/>
          </p:cNvCxnSpPr>
          <p:nvPr/>
        </p:nvCxnSpPr>
        <p:spPr>
          <a:xfrm flipV="1">
            <a:off x="8921260" y="3458014"/>
            <a:ext cx="0" cy="19987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D1FE1ED3-B18B-D233-F613-B959F668498E}"/>
              </a:ext>
            </a:extLst>
          </p:cNvPr>
          <p:cNvCxnSpPr>
            <a:cxnSpLocks/>
          </p:cNvCxnSpPr>
          <p:nvPr/>
        </p:nvCxnSpPr>
        <p:spPr>
          <a:xfrm flipV="1">
            <a:off x="10703168" y="4079630"/>
            <a:ext cx="0" cy="19987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106BF828-8C95-B2F1-6466-5781078C4BA2}"/>
              </a:ext>
            </a:extLst>
          </p:cNvPr>
          <p:cNvCxnSpPr>
            <a:cxnSpLocks/>
          </p:cNvCxnSpPr>
          <p:nvPr/>
        </p:nvCxnSpPr>
        <p:spPr>
          <a:xfrm flipV="1">
            <a:off x="7104184" y="4079630"/>
            <a:ext cx="0" cy="19987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2B2E956F-6A77-5282-9DF1-4887F6C53588}"/>
              </a:ext>
            </a:extLst>
          </p:cNvPr>
          <p:cNvCxnSpPr>
            <a:cxnSpLocks/>
          </p:cNvCxnSpPr>
          <p:nvPr/>
        </p:nvCxnSpPr>
        <p:spPr>
          <a:xfrm flipV="1">
            <a:off x="3352799" y="3464168"/>
            <a:ext cx="0" cy="19987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CD89AB6E-F4AD-1331-3041-286ABD52EDC0}"/>
              </a:ext>
            </a:extLst>
          </p:cNvPr>
          <p:cNvCxnSpPr>
            <a:cxnSpLocks/>
          </p:cNvCxnSpPr>
          <p:nvPr/>
        </p:nvCxnSpPr>
        <p:spPr>
          <a:xfrm flipV="1">
            <a:off x="3387967" y="4079630"/>
            <a:ext cx="0" cy="199879"/>
          </a:xfrm>
          <a:prstGeom prst="straightConnector1">
            <a:avLst/>
          </a:prstGeom>
          <a:ln>
            <a:solidFill>
              <a:srgbClr val="9E3316"/>
            </a:solidFill>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id="{71A21305-8A30-CADD-9825-835EF63F027D}"/>
              </a:ext>
            </a:extLst>
          </p:cNvPr>
          <p:cNvCxnSpPr>
            <a:cxnSpLocks/>
          </p:cNvCxnSpPr>
          <p:nvPr/>
        </p:nvCxnSpPr>
        <p:spPr>
          <a:xfrm flipV="1">
            <a:off x="3387967" y="4648200"/>
            <a:ext cx="0" cy="162559"/>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348A0F65-1D33-8037-B56D-1CEA13603F9D}"/>
              </a:ext>
            </a:extLst>
          </p:cNvPr>
          <p:cNvCxnSpPr>
            <a:cxnSpLocks/>
          </p:cNvCxnSpPr>
          <p:nvPr/>
        </p:nvCxnSpPr>
        <p:spPr>
          <a:xfrm>
            <a:off x="5322276" y="4648200"/>
            <a:ext cx="0" cy="162565"/>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4C5E8A88-C032-6B17-65D1-A9EF2F8553EE}"/>
              </a:ext>
            </a:extLst>
          </p:cNvPr>
          <p:cNvCxnSpPr>
            <a:cxnSpLocks/>
          </p:cNvCxnSpPr>
          <p:nvPr/>
        </p:nvCxnSpPr>
        <p:spPr>
          <a:xfrm flipV="1">
            <a:off x="7104184" y="4648200"/>
            <a:ext cx="0" cy="162559"/>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a:extLst>
              <a:ext uri="{FF2B5EF4-FFF2-40B4-BE49-F238E27FC236}">
                <a16:creationId xmlns:a16="http://schemas.microsoft.com/office/drawing/2014/main" id="{600AE5BC-1AEC-0C89-D9D5-B4D04A78539E}"/>
              </a:ext>
            </a:extLst>
          </p:cNvPr>
          <p:cNvCxnSpPr>
            <a:cxnSpLocks/>
          </p:cNvCxnSpPr>
          <p:nvPr/>
        </p:nvCxnSpPr>
        <p:spPr>
          <a:xfrm>
            <a:off x="10703168" y="4648194"/>
            <a:ext cx="0" cy="162565"/>
          </a:xfrm>
          <a:prstGeom prst="straightConnector1">
            <a:avLst/>
          </a:prstGeom>
          <a:ln>
            <a:solidFill>
              <a:schemeClr val="bg1"/>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17686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55235EC6-A4C4-CB41-BC93-84D93FC73873}"/>
              </a:ext>
            </a:extLst>
          </p:cNvPr>
          <p:cNvCxnSpPr>
            <a:cxnSpLocks/>
          </p:cNvCxnSpPr>
          <p:nvPr/>
        </p:nvCxnSpPr>
        <p:spPr>
          <a:xfrm>
            <a:off x="7827108" y="5302122"/>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61548DE-799C-5249-993D-87345FEA811E}"/>
              </a:ext>
            </a:extLst>
          </p:cNvPr>
          <p:cNvCxnSpPr>
            <a:cxnSpLocks/>
          </p:cNvCxnSpPr>
          <p:nvPr/>
        </p:nvCxnSpPr>
        <p:spPr>
          <a:xfrm>
            <a:off x="1885170" y="4257509"/>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1">
            <a:extLst>
              <a:ext uri="{FF2B5EF4-FFF2-40B4-BE49-F238E27FC236}">
                <a16:creationId xmlns:a16="http://schemas.microsoft.com/office/drawing/2014/main" id="{796483A5-BF6B-977F-58E9-543C4596C9FE}"/>
              </a:ext>
            </a:extLst>
          </p:cNvPr>
          <p:cNvSpPr txBox="1">
            <a:spLocks/>
          </p:cNvSpPr>
          <p:nvPr/>
        </p:nvSpPr>
        <p:spPr>
          <a:xfrm>
            <a:off x="796412" y="6076815"/>
            <a:ext cx="10803194" cy="973698"/>
          </a:xfrm>
          <a:prstGeom prst="rect">
            <a:avLst/>
          </a:prstGeom>
        </p:spPr>
        <p:txBody>
          <a:bodyPr/>
          <a:lstStyle>
            <a:lvl1pPr marL="200472" indent="-200472" algn="l" defTabSz="801886"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14" indent="-200472" algn="l" defTabSz="801886" rtl="0" eaLnBrk="1" latinLnBrk="0" hangingPunct="1">
              <a:lnSpc>
                <a:spcPct val="90000"/>
              </a:lnSpc>
              <a:spcBef>
                <a:spcPts val="438"/>
              </a:spcBef>
              <a:buFont typeface="Arial" panose="020B0604020202020204" pitchFamily="34" charset="0"/>
              <a:buChar char="•"/>
              <a:defRPr sz="2105" kern="1200">
                <a:solidFill>
                  <a:schemeClr val="tx1"/>
                </a:solidFill>
                <a:latin typeface="+mn-lt"/>
                <a:ea typeface="+mn-ea"/>
                <a:cs typeface="+mn-cs"/>
              </a:defRPr>
            </a:lvl2pPr>
            <a:lvl3pPr marL="1002357" indent="-200472" algn="l" defTabSz="801886" rtl="0" eaLnBrk="1" latinLnBrk="0" hangingPunct="1">
              <a:lnSpc>
                <a:spcPct val="90000"/>
              </a:lnSpc>
              <a:spcBef>
                <a:spcPts val="438"/>
              </a:spcBef>
              <a:buFont typeface="Arial" panose="020B0604020202020204" pitchFamily="34" charset="0"/>
              <a:buChar char="•"/>
              <a:defRPr sz="1754" kern="1200">
                <a:solidFill>
                  <a:schemeClr val="tx1"/>
                </a:solidFill>
                <a:latin typeface="+mn-lt"/>
                <a:ea typeface="+mn-ea"/>
                <a:cs typeface="+mn-cs"/>
              </a:defRPr>
            </a:lvl3pPr>
            <a:lvl4pPr marL="140330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4pPr>
            <a:lvl5pPr marL="1804244"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5pPr>
            <a:lvl6pPr marL="2205186"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6pPr>
            <a:lvl7pPr marL="260613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7pPr>
            <a:lvl8pPr marL="3007072"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8pPr>
            <a:lvl9pPr marL="3408015"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9pPr>
          </a:lstStyle>
          <a:p>
            <a:pPr marL="0" indent="0">
              <a:buNone/>
            </a:pPr>
            <a:r>
              <a:rPr lang="en-GB" sz="1800" dirty="0">
                <a:solidFill>
                  <a:srgbClr val="12447D"/>
                </a:solidFill>
                <a:latin typeface="Calibri" panose="020F0502020204030204" pitchFamily="34" charset="0"/>
              </a:rPr>
              <a:t>Includes both airport (Scope 2) and tenant (Scope 3) electricity use. All emission figures exclude emissions from transmission and distribution (T&amp;D) losses.</a:t>
            </a:r>
          </a:p>
        </p:txBody>
      </p:sp>
      <p:sp>
        <p:nvSpPr>
          <p:cNvPr id="4" name="Title 1">
            <a:extLst>
              <a:ext uri="{FF2B5EF4-FFF2-40B4-BE49-F238E27FC236}">
                <a16:creationId xmlns:a16="http://schemas.microsoft.com/office/drawing/2014/main" id="{2921E75E-C6F0-71A1-969E-CDCED961CCB7}"/>
              </a:ext>
            </a:extLst>
          </p:cNvPr>
          <p:cNvSpPr txBox="1">
            <a:spLocks/>
          </p:cNvSpPr>
          <p:nvPr/>
        </p:nvSpPr>
        <p:spPr>
          <a:xfrm>
            <a:off x="796412" y="422523"/>
            <a:ext cx="10021530" cy="97369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66" b="1" kern="1200">
                <a:solidFill>
                  <a:schemeClr val="accent1"/>
                </a:solidFill>
                <a:latin typeface="+mj-lt"/>
                <a:ea typeface="+mj-ea"/>
                <a:cs typeface="+mj-cs"/>
              </a:defRPr>
            </a:lvl1pPr>
          </a:lstStyle>
          <a:p>
            <a:r>
              <a:rPr lang="en-GB" sz="4000" dirty="0">
                <a:solidFill>
                  <a:schemeClr val="tx2"/>
                </a:solidFill>
                <a:latin typeface="Calibri" panose="020F0502020204030204" pitchFamily="34" charset="0"/>
              </a:rPr>
              <a:t>Kirkwall Airport annual emissions trends (electricity and emissions)</a:t>
            </a:r>
          </a:p>
        </p:txBody>
      </p:sp>
      <p:graphicFrame>
        <p:nvGraphicFramePr>
          <p:cNvPr id="5" name="Chart 4">
            <a:extLst>
              <a:ext uri="{FF2B5EF4-FFF2-40B4-BE49-F238E27FC236}">
                <a16:creationId xmlns:a16="http://schemas.microsoft.com/office/drawing/2014/main" id="{868C9370-1A88-42A3-9C1B-D2716E5C2598}"/>
              </a:ext>
            </a:extLst>
          </p:cNvPr>
          <p:cNvGraphicFramePr>
            <a:graphicFrameLocks/>
          </p:cNvGraphicFramePr>
          <p:nvPr>
            <p:extLst>
              <p:ext uri="{D42A27DB-BD31-4B8C-83A1-F6EECF244321}">
                <p14:modId xmlns:p14="http://schemas.microsoft.com/office/powerpoint/2010/main" val="1234097459"/>
              </p:ext>
            </p:extLst>
          </p:nvPr>
        </p:nvGraphicFramePr>
        <p:xfrm>
          <a:off x="1237220" y="1582037"/>
          <a:ext cx="9717560" cy="43089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1148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BDDD-3F6F-DD04-DBC7-3142620F514A}"/>
              </a:ext>
            </a:extLst>
          </p:cNvPr>
          <p:cNvSpPr>
            <a:spLocks noGrp="1"/>
          </p:cNvSpPr>
          <p:nvPr>
            <p:ph type="title"/>
          </p:nvPr>
        </p:nvSpPr>
        <p:spPr>
          <a:xfrm>
            <a:off x="785376" y="446694"/>
            <a:ext cx="10967670" cy="973698"/>
          </a:xfrm>
        </p:spPr>
        <p:txBody>
          <a:bodyPr/>
          <a:lstStyle/>
          <a:p>
            <a:r>
              <a:rPr lang="en-GB" sz="4000" dirty="0">
                <a:solidFill>
                  <a:schemeClr val="tx2"/>
                </a:solidFill>
              </a:rPr>
              <a:t>Annex 1 - Methodology</a:t>
            </a:r>
          </a:p>
        </p:txBody>
      </p:sp>
      <p:sp>
        <p:nvSpPr>
          <p:cNvPr id="4" name="TextBox 3">
            <a:extLst>
              <a:ext uri="{FF2B5EF4-FFF2-40B4-BE49-F238E27FC236}">
                <a16:creationId xmlns:a16="http://schemas.microsoft.com/office/drawing/2014/main" id="{42C3A25C-9669-9F4E-2EA1-AB8EF72809AE}"/>
              </a:ext>
            </a:extLst>
          </p:cNvPr>
          <p:cNvSpPr txBox="1"/>
          <p:nvPr/>
        </p:nvSpPr>
        <p:spPr>
          <a:xfrm>
            <a:off x="1355526" y="1596412"/>
            <a:ext cx="10017324" cy="646331"/>
          </a:xfrm>
          <a:prstGeom prst="rect">
            <a:avLst/>
          </a:prstGeom>
          <a:noFill/>
        </p:spPr>
        <p:txBody>
          <a:bodyPr wrap="square">
            <a:spAutoFit/>
          </a:bodyPr>
          <a:lstStyle/>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p:txBody>
      </p:sp>
      <p:sp>
        <p:nvSpPr>
          <p:cNvPr id="6" name="TextBox 5">
            <a:extLst>
              <a:ext uri="{FF2B5EF4-FFF2-40B4-BE49-F238E27FC236}">
                <a16:creationId xmlns:a16="http://schemas.microsoft.com/office/drawing/2014/main" id="{BA5DFA0E-D49D-B65D-4977-518B81B27C3F}"/>
              </a:ext>
            </a:extLst>
          </p:cNvPr>
          <p:cNvSpPr txBox="1"/>
          <p:nvPr/>
        </p:nvSpPr>
        <p:spPr>
          <a:xfrm>
            <a:off x="677544" y="1052512"/>
            <a:ext cx="11373287" cy="5155257"/>
          </a:xfrm>
          <a:prstGeom prst="rect">
            <a:avLst/>
          </a:prstGeom>
          <a:noFill/>
        </p:spPr>
        <p:txBody>
          <a:bodyPr wrap="square">
            <a:spAutoFit/>
          </a:bodyPr>
          <a:lstStyle/>
          <a:p>
            <a:pPr marL="0" marR="0" lvl="0" indent="0" algn="just" defTabSz="794744" rtl="0" eaLnBrk="1" fontAlgn="auto" latinLnBrk="0" hangingPunct="1">
              <a:lnSpc>
                <a:spcPct val="100000"/>
              </a:lnSpc>
              <a:spcBef>
                <a:spcPts val="0"/>
              </a:spcBef>
              <a:spcAft>
                <a:spcPts val="272"/>
              </a:spcAft>
              <a:buClrTx/>
              <a:buSzTx/>
              <a:buFontTx/>
              <a:buNone/>
              <a:tabLst/>
              <a:defRPr/>
            </a:pP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Emissions have been calculated in accordance with the Greenhouse Gas (GHG) Protocol Corporate Accounting and Reporting Standard, to ACA Level 3 Standard and ISO 14064-1. </a:t>
            </a:r>
          </a:p>
          <a:p>
            <a:pPr marL="0" marR="0" lvl="0" indent="0" algn="just" defTabSz="794744" rtl="0" eaLnBrk="1" fontAlgn="auto" latinLnBrk="0" hangingPunct="1">
              <a:lnSpc>
                <a:spcPct val="100000"/>
              </a:lnSpc>
              <a:spcBef>
                <a:spcPts val="0"/>
              </a:spcBef>
              <a:spcAft>
                <a:spcPts val="272"/>
              </a:spcAft>
              <a:buClrTx/>
              <a:buSzTx/>
              <a:buFontTx/>
              <a:buNone/>
              <a:tabLst/>
              <a:defRPr/>
            </a:pPr>
            <a:endPar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0" marR="0" lvl="0" indent="0" algn="just" defTabSz="794744" rtl="0" eaLnBrk="1" fontAlgn="auto" latinLnBrk="0" hangingPunct="1">
              <a:lnSpc>
                <a:spcPct val="100000"/>
              </a:lnSpc>
              <a:spcBef>
                <a:spcPts val="0"/>
              </a:spcBef>
              <a:spcAft>
                <a:spcPts val="272"/>
              </a:spcAft>
              <a:buClrTx/>
              <a:buSzTx/>
              <a:buFontTx/>
              <a:buNone/>
              <a:tabLst/>
              <a:defRPr/>
            </a:pP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All activity data for the emissions calculations was provided by HIAL staff from sources including monthly supplier invoices, internal environmental performance monitoring and financial reporting data. Waterman undertook independent quality assurance of all activity data and clarified discrepancies or unusual trends with HIAL. For some sources, activity data was not available therefore assumptions and estimates were used to determine activity values. These are explained further for each source below. Emissions were then calculated using the UK Government Greenhouse gas reporting: conversion factors 2024. </a:t>
            </a:r>
          </a:p>
          <a:p>
            <a:pPr marL="0" marR="0" lvl="0" indent="0" algn="just" defTabSz="794744" rtl="0" eaLnBrk="1" fontAlgn="auto" latinLnBrk="0" hangingPunct="1">
              <a:lnSpc>
                <a:spcPct val="100000"/>
              </a:lnSpc>
              <a:spcBef>
                <a:spcPts val="0"/>
              </a:spcBef>
              <a:spcAft>
                <a:spcPts val="272"/>
              </a:spcAft>
              <a:buClrTx/>
              <a:buSzTx/>
              <a:buFontTx/>
              <a:buNone/>
              <a:tabLst/>
              <a:defRPr/>
            </a:pPr>
            <a:endPar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0" marR="0" lvl="0" indent="0" algn="just" defTabSz="794744"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Emissions are classified in the following scopes: </a:t>
            </a:r>
          </a:p>
          <a:p>
            <a:pPr marL="285750" marR="0" lvl="0" indent="-285750" algn="just" defTabSz="79474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SCOPE 1: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Direct GHG emissions arising from sources that are owned or controlled by HIAL, where HIAL has direct influence through its actions. Emissions sources included are: company owned vehicles fuel use and refrigerant gas use (from leaks during maintenance or malfunction). </a:t>
            </a:r>
          </a:p>
          <a:p>
            <a:pPr marL="285750" marR="0" lvl="0" indent="-285750" algn="just" defTabSz="79474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SCOPE 2: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Emissions associated with the use of electricity from a third-party supplier of energy in the form of heat or electricity. HIAL can influence the amount of electricity it uses; however, it has little control over the generation of the electricity and these emissions are therefore classed as Scope 2. </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en-GB" sz="1600" b="0" i="0" u="none" strike="noStrike" kern="1200" cap="none" spc="0" normalizeH="0" baseline="0" noProof="0" dirty="0">
                <a:ln>
                  <a:noFill/>
                </a:ln>
                <a:solidFill>
                  <a:srgbClr val="3C3C3B"/>
                </a:solidFill>
                <a:effectLst/>
                <a:uLnTx/>
                <a:uFillTx/>
                <a:latin typeface="Calibri" panose="020F0502020204030204" pitchFamily="34" charset="0"/>
                <a:ea typeface="+mn-ea"/>
                <a:cs typeface="+mn-cs"/>
              </a:rPr>
            </a:br>
            <a:endParaRPr kumimoji="0" lang="en-GB" sz="16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0" marR="0" lvl="0" indent="0" algn="just" defTabSz="794744"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96917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BDDD-3F6F-DD04-DBC7-3142620F514A}"/>
              </a:ext>
            </a:extLst>
          </p:cNvPr>
          <p:cNvSpPr>
            <a:spLocks noGrp="1"/>
          </p:cNvSpPr>
          <p:nvPr>
            <p:ph type="title"/>
          </p:nvPr>
        </p:nvSpPr>
        <p:spPr>
          <a:xfrm>
            <a:off x="785376" y="446694"/>
            <a:ext cx="10967670" cy="973698"/>
          </a:xfrm>
        </p:spPr>
        <p:txBody>
          <a:bodyPr/>
          <a:lstStyle/>
          <a:p>
            <a:r>
              <a:rPr lang="en-GB" sz="4000" dirty="0">
                <a:solidFill>
                  <a:schemeClr val="tx2"/>
                </a:solidFill>
              </a:rPr>
              <a:t>Annex 1 - Methodology</a:t>
            </a:r>
          </a:p>
        </p:txBody>
      </p:sp>
      <p:sp>
        <p:nvSpPr>
          <p:cNvPr id="4" name="TextBox 3">
            <a:extLst>
              <a:ext uri="{FF2B5EF4-FFF2-40B4-BE49-F238E27FC236}">
                <a16:creationId xmlns:a16="http://schemas.microsoft.com/office/drawing/2014/main" id="{42C3A25C-9669-9F4E-2EA1-AB8EF72809AE}"/>
              </a:ext>
            </a:extLst>
          </p:cNvPr>
          <p:cNvSpPr txBox="1"/>
          <p:nvPr/>
        </p:nvSpPr>
        <p:spPr>
          <a:xfrm>
            <a:off x="1355526" y="1596412"/>
            <a:ext cx="10017324" cy="646331"/>
          </a:xfrm>
          <a:prstGeom prst="rect">
            <a:avLst/>
          </a:prstGeom>
          <a:noFill/>
        </p:spPr>
        <p:txBody>
          <a:bodyPr wrap="square">
            <a:spAutoFit/>
          </a:bodyPr>
          <a:lstStyle/>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p:txBody>
      </p:sp>
      <p:sp>
        <p:nvSpPr>
          <p:cNvPr id="6" name="TextBox 5">
            <a:extLst>
              <a:ext uri="{FF2B5EF4-FFF2-40B4-BE49-F238E27FC236}">
                <a16:creationId xmlns:a16="http://schemas.microsoft.com/office/drawing/2014/main" id="{BA5DFA0E-D49D-B65D-4977-518B81B27C3F}"/>
              </a:ext>
            </a:extLst>
          </p:cNvPr>
          <p:cNvSpPr txBox="1"/>
          <p:nvPr/>
        </p:nvSpPr>
        <p:spPr>
          <a:xfrm>
            <a:off x="677544" y="1052512"/>
            <a:ext cx="11373287" cy="5593839"/>
          </a:xfrm>
          <a:prstGeom prst="rect">
            <a:avLst/>
          </a:prstGeom>
          <a:noFill/>
        </p:spPr>
        <p:txBody>
          <a:bodyPr wrap="square">
            <a:spAutoFit/>
          </a:bodyPr>
          <a:lstStyle/>
          <a:p>
            <a:pPr marL="285750" marR="0" lvl="0" indent="-285750" algn="just" defTabSz="794744"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SCOPE 3: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Emissions arising as an indirect consequence of the use of goods or services provided by HIAL. The airport does have some influence over Scope 3 emissions but the activities are not under its control. Sources included by the airport include aircraft (taxi, take-off, landing, auxiliary power usage), employees commuting to the airport, passenger surface access to the airport, airside vehicle activities by third party operators, waste disposal, water (supply and treatment), losses associated with the transmission and distribution of electricity, airport staff business travel, engine testing and aircraft de-icing by third party operators. </a:t>
            </a:r>
          </a:p>
          <a:p>
            <a:pPr marL="285750" marR="0" lvl="0" indent="-285750" algn="just" defTabSz="794744" rtl="0" eaLnBrk="1" fontAlgn="auto" latinLnBrk="0" hangingPunct="1">
              <a:lnSpc>
                <a:spcPct val="100000"/>
              </a:lnSpc>
              <a:spcBef>
                <a:spcPts val="0"/>
              </a:spcBef>
              <a:spcAft>
                <a:spcPts val="272"/>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OUTSIDE OF SCOPES</a:t>
            </a:r>
            <a:r>
              <a:rPr kumimoji="0" lang="en-GB" sz="1600" b="0"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Includes biogenic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factors that account for the direct carbon dioxide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impact of burning biomass and biofuels. For HIAL this includes petrol, diesel and wood pallets combusted for fire training. </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b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The approach to calculate or estimate emissions for each activity source is set out below. All emissions factors are sourced from the UK Government Greenhouse gas reporting: conversion factors 2024 unless stated otherwise.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SCOPE 1</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Fuel: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Monthly litres of fuel consumed were taken from supplier reports and fuel card data. Multiplied by emissions factor for each fuel type to calculate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 </a:t>
            </a:r>
          </a:p>
          <a:p>
            <a:pPr marL="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Refrigerants: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Kilograms of any f-gases lost through leaks or top ups of equipment were identified from third party service sheets. Multiplied by emissions factor for each gas type to calculate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br>
            <a:endPar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0" marR="0" lvl="0" indent="0" algn="just" defTabSz="794744"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45041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BDDD-3F6F-DD04-DBC7-3142620F514A}"/>
              </a:ext>
            </a:extLst>
          </p:cNvPr>
          <p:cNvSpPr>
            <a:spLocks noGrp="1"/>
          </p:cNvSpPr>
          <p:nvPr>
            <p:ph type="title"/>
          </p:nvPr>
        </p:nvSpPr>
        <p:spPr>
          <a:xfrm>
            <a:off x="785376" y="446694"/>
            <a:ext cx="10967670" cy="973698"/>
          </a:xfrm>
        </p:spPr>
        <p:txBody>
          <a:bodyPr/>
          <a:lstStyle/>
          <a:p>
            <a:r>
              <a:rPr lang="en-GB" sz="4000" dirty="0">
                <a:solidFill>
                  <a:schemeClr val="tx2"/>
                </a:solidFill>
              </a:rPr>
              <a:t>Annex 1 - Methodology</a:t>
            </a:r>
          </a:p>
        </p:txBody>
      </p:sp>
      <p:sp>
        <p:nvSpPr>
          <p:cNvPr id="4" name="TextBox 3">
            <a:extLst>
              <a:ext uri="{FF2B5EF4-FFF2-40B4-BE49-F238E27FC236}">
                <a16:creationId xmlns:a16="http://schemas.microsoft.com/office/drawing/2014/main" id="{42C3A25C-9669-9F4E-2EA1-AB8EF72809AE}"/>
              </a:ext>
            </a:extLst>
          </p:cNvPr>
          <p:cNvSpPr txBox="1"/>
          <p:nvPr/>
        </p:nvSpPr>
        <p:spPr>
          <a:xfrm>
            <a:off x="1355526" y="1596412"/>
            <a:ext cx="10017324" cy="646331"/>
          </a:xfrm>
          <a:prstGeom prst="rect">
            <a:avLst/>
          </a:prstGeom>
          <a:noFill/>
        </p:spPr>
        <p:txBody>
          <a:bodyPr wrap="square">
            <a:spAutoFit/>
          </a:bodyPr>
          <a:lstStyle/>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p:txBody>
      </p:sp>
      <p:sp>
        <p:nvSpPr>
          <p:cNvPr id="6" name="TextBox 5">
            <a:extLst>
              <a:ext uri="{FF2B5EF4-FFF2-40B4-BE49-F238E27FC236}">
                <a16:creationId xmlns:a16="http://schemas.microsoft.com/office/drawing/2014/main" id="{BA5DFA0E-D49D-B65D-4977-518B81B27C3F}"/>
              </a:ext>
            </a:extLst>
          </p:cNvPr>
          <p:cNvSpPr txBox="1"/>
          <p:nvPr/>
        </p:nvSpPr>
        <p:spPr>
          <a:xfrm>
            <a:off x="677544" y="1067026"/>
            <a:ext cx="11373287" cy="512448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3C3C3B"/>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SCOPE 2: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Airport electricity</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Total kWh consumed was sourced from supplier reports. This was validated against HIAL monthly environmental performance monitoring data. Multiplied by emissions factor for each fuel type to calculate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SCOPE 3: </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Landing Take-Off (LTO):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Emissions from aircraft taxi, take-off and landing were calculated using the ACI Airport Carbon and Emissions Reporting Tool (ACERT) version 7.2338. Aircraft movement data was provided by HIAL, capturing every aircraft arrival and departure at Kirkwall Airport during the reporting period. Each flight movement was categorised by the relevant Aircraft Type in the ACERT tool, and the total number of movements of each aircraft type was inputted to the tool. Average taxi in and out time was estimated in co-ordination with HIAL staff and is assumed to be an average of 2 minutes (in + out). Total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 for all LTOs were calculated by the ACERT tool. </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Passenger surface access: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An updated survey of passenger movements has not been completed since the previous carbon footprint report. Emissions from passenger surface access were therefore estimated by applying an uplift of 5% to total passenger access emissions from the previous reporting year, in line with a 5% increase in passenger numbers this year.</a:t>
            </a:r>
            <a:endPar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3C3C3B"/>
              </a:solidFill>
              <a:effectLst/>
              <a:uLnTx/>
              <a:uFillTx/>
              <a:latin typeface="Calibri" panose="020F0502020204030204" pitchFamily="34" charset="0"/>
              <a:ea typeface="+mn-ea"/>
              <a:cs typeface="+mn-cs"/>
            </a:endParaRPr>
          </a:p>
          <a:p>
            <a:pPr marL="0" marR="0" lvl="0" indent="0" algn="just" defTabSz="794744"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23521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BDDD-3F6F-DD04-DBC7-3142620F514A}"/>
              </a:ext>
            </a:extLst>
          </p:cNvPr>
          <p:cNvSpPr>
            <a:spLocks noGrp="1"/>
          </p:cNvSpPr>
          <p:nvPr>
            <p:ph type="title"/>
          </p:nvPr>
        </p:nvSpPr>
        <p:spPr>
          <a:xfrm>
            <a:off x="785376" y="446694"/>
            <a:ext cx="10967670" cy="973698"/>
          </a:xfrm>
        </p:spPr>
        <p:txBody>
          <a:bodyPr/>
          <a:lstStyle/>
          <a:p>
            <a:r>
              <a:rPr lang="en-GB" sz="4000" dirty="0">
                <a:solidFill>
                  <a:schemeClr val="tx2"/>
                </a:solidFill>
              </a:rPr>
              <a:t>Annex 1 - Methodology</a:t>
            </a:r>
          </a:p>
        </p:txBody>
      </p:sp>
      <p:sp>
        <p:nvSpPr>
          <p:cNvPr id="4" name="TextBox 3">
            <a:extLst>
              <a:ext uri="{FF2B5EF4-FFF2-40B4-BE49-F238E27FC236}">
                <a16:creationId xmlns:a16="http://schemas.microsoft.com/office/drawing/2014/main" id="{42C3A25C-9669-9F4E-2EA1-AB8EF72809AE}"/>
              </a:ext>
            </a:extLst>
          </p:cNvPr>
          <p:cNvSpPr txBox="1"/>
          <p:nvPr/>
        </p:nvSpPr>
        <p:spPr>
          <a:xfrm>
            <a:off x="1355526" y="1596412"/>
            <a:ext cx="10017324" cy="646331"/>
          </a:xfrm>
          <a:prstGeom prst="rect">
            <a:avLst/>
          </a:prstGeom>
          <a:noFill/>
        </p:spPr>
        <p:txBody>
          <a:bodyPr wrap="square">
            <a:spAutoFit/>
          </a:bodyPr>
          <a:lstStyle/>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a:p>
            <a:pPr marL="0" marR="0" lvl="0" indent="0" algn="l" defTabSz="794744"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p:txBody>
      </p:sp>
      <p:sp>
        <p:nvSpPr>
          <p:cNvPr id="6" name="TextBox 5">
            <a:extLst>
              <a:ext uri="{FF2B5EF4-FFF2-40B4-BE49-F238E27FC236}">
                <a16:creationId xmlns:a16="http://schemas.microsoft.com/office/drawing/2014/main" id="{BA5DFA0E-D49D-B65D-4977-518B81B27C3F}"/>
              </a:ext>
            </a:extLst>
          </p:cNvPr>
          <p:cNvSpPr txBox="1"/>
          <p:nvPr/>
        </p:nvSpPr>
        <p:spPr>
          <a:xfrm>
            <a:off x="559471" y="1032286"/>
            <a:ext cx="11609433" cy="3431709"/>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Electricity WTT, T&amp;D, Fuels WTT: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Consumption totals were taken from the Scope 1 (fuels) and Scope 2 (electricity) categories, multiplied by emissions factor for WTT and T&amp;D to calculate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 </a:t>
            </a:r>
            <a:endPar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Waste disposal: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HIAL internal records of the number of bins, volume and frequency of collection were used to determine the total m</a:t>
            </a:r>
            <a:r>
              <a:rPr kumimoji="0" lang="en-GB" sz="1600" b="0" i="0" u="none" strike="noStrike" kern="1200" cap="none" spc="0" normalizeH="0" baseline="30000" noProof="0" dirty="0">
                <a:ln>
                  <a:noFill/>
                </a:ln>
                <a:solidFill>
                  <a:srgbClr val="003976"/>
                </a:solidFill>
                <a:effectLst/>
                <a:uLnTx/>
                <a:uFillTx/>
                <a:latin typeface="Calibri" panose="020F0502020204030204" pitchFamily="34" charset="0"/>
                <a:ea typeface="+mn-ea"/>
                <a:cs typeface="+mn-cs"/>
              </a:rPr>
              <a:t>3</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of waste disposed of. All bins were assumed to be full when emptied therefore quantities are likely to be significantly over-reported. Volume (m</a:t>
            </a:r>
            <a:r>
              <a:rPr kumimoji="0" lang="en-GB" sz="1600" b="0" i="0" u="none" strike="noStrike" kern="1200" cap="none" spc="0" normalizeH="0" baseline="30000" noProof="0" dirty="0">
                <a:ln>
                  <a:noFill/>
                </a:ln>
                <a:solidFill>
                  <a:srgbClr val="003976"/>
                </a:solidFill>
                <a:effectLst/>
                <a:uLnTx/>
                <a:uFillTx/>
                <a:latin typeface="Calibri" panose="020F0502020204030204" pitchFamily="34" charset="0"/>
                <a:ea typeface="+mn-ea"/>
                <a:cs typeface="+mn-cs"/>
              </a:rPr>
              <a:t>3</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was converted to weight (tonnes) using conversion factors from Draft 16 UK Waste Classification Scheme (DEFRA). Multiplied by emissions factor for each waste type to calculate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 </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Staff commute: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An updated survey of staff commuting has not been completed since the previous carbon footprint report. Emissions from staff commuting were therefore estimated by applying a downturn of </a:t>
            </a:r>
            <a:r>
              <a:rPr lang="en-GB" sz="1600" dirty="0">
                <a:solidFill>
                  <a:srgbClr val="003976"/>
                </a:solidFill>
                <a:latin typeface="Calibri" panose="020F0502020204030204" pitchFamily="34" charset="0"/>
              </a:rPr>
              <a:t>14</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to total staff commute emissions from the previous reporting year, in line with a downturn in staff (FTE) at Kirkwall of </a:t>
            </a:r>
            <a:r>
              <a:rPr lang="en-GB" sz="1600" dirty="0">
                <a:solidFill>
                  <a:srgbClr val="003976"/>
                </a:solidFill>
                <a:latin typeface="Calibri" panose="020F0502020204030204" pitchFamily="34" charset="0"/>
              </a:rPr>
              <a:t>14</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at the end of this reporting year. </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De-icer: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There was no de-icer used at Kirkwall Airport during the reporting year. </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Aircraft engine tests: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There were no engine tests conducted at Kirkwall during the reporting year. </a:t>
            </a:r>
          </a:p>
          <a:p>
            <a:pPr marL="0" marR="0" lvl="0" indent="0" algn="just" defTabSz="794744" rtl="0" eaLnBrk="1" fontAlgn="auto" latinLnBrk="0" hangingPunct="1">
              <a:lnSpc>
                <a:spcPct val="100000"/>
              </a:lnSpc>
              <a:spcBef>
                <a:spcPts val="0"/>
              </a:spcBef>
              <a:spcAft>
                <a:spcPts val="600"/>
              </a:spcAft>
              <a:buClrTx/>
              <a:buSzTx/>
              <a:buFontTx/>
              <a:buNone/>
              <a:tabLst/>
              <a:defRPr/>
            </a:pPr>
            <a:endParaRPr kumimoji="0" lang="en-GB" sz="1600" b="0" i="0" u="none" strike="noStrike" kern="1200" cap="none" spc="0" normalizeH="0" baseline="0" noProof="0" dirty="0">
              <a:ln>
                <a:noFill/>
              </a:ln>
              <a:solidFill>
                <a:srgbClr val="1A4596"/>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87763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BDDD-3F6F-DD04-DBC7-3142620F514A}"/>
              </a:ext>
            </a:extLst>
          </p:cNvPr>
          <p:cNvSpPr>
            <a:spLocks noGrp="1"/>
          </p:cNvSpPr>
          <p:nvPr>
            <p:ph type="title"/>
          </p:nvPr>
        </p:nvSpPr>
        <p:spPr>
          <a:xfrm>
            <a:off x="785376" y="446694"/>
            <a:ext cx="10967670" cy="973698"/>
          </a:xfrm>
        </p:spPr>
        <p:txBody>
          <a:bodyPr/>
          <a:lstStyle/>
          <a:p>
            <a:r>
              <a:rPr lang="en-GB" sz="4000" dirty="0">
                <a:solidFill>
                  <a:schemeClr val="tx2"/>
                </a:solidFill>
              </a:rPr>
              <a:t>Annex 1 - Methodology</a:t>
            </a:r>
          </a:p>
        </p:txBody>
      </p:sp>
      <p:sp>
        <p:nvSpPr>
          <p:cNvPr id="6" name="TextBox 5">
            <a:extLst>
              <a:ext uri="{FF2B5EF4-FFF2-40B4-BE49-F238E27FC236}">
                <a16:creationId xmlns:a16="http://schemas.microsoft.com/office/drawing/2014/main" id="{BA5DFA0E-D49D-B65D-4977-518B81B27C3F}"/>
              </a:ext>
            </a:extLst>
          </p:cNvPr>
          <p:cNvSpPr txBox="1"/>
          <p:nvPr/>
        </p:nvSpPr>
        <p:spPr>
          <a:xfrm>
            <a:off x="647881" y="1039543"/>
            <a:ext cx="11282182" cy="560153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SCOPE 3:</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Water use and treatment: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Total volume (m</a:t>
            </a:r>
            <a:r>
              <a:rPr kumimoji="0" lang="en-GB" sz="1600" b="0" i="0" u="none" strike="noStrike" kern="1200" cap="none" spc="0" normalizeH="0" baseline="30000" noProof="0" dirty="0">
                <a:ln>
                  <a:noFill/>
                </a:ln>
                <a:solidFill>
                  <a:srgbClr val="003976"/>
                </a:solidFill>
                <a:effectLst/>
                <a:uLnTx/>
                <a:uFillTx/>
                <a:latin typeface="Calibri" panose="020F0502020204030204" pitchFamily="34" charset="0"/>
                <a:ea typeface="+mn-ea"/>
                <a:cs typeface="+mn-cs"/>
              </a:rPr>
              <a:t>3</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of water consumption was taken from supplier reports. This was validated against HIAL monthly environmental performance monitoring data. HIAL data was found to be higher therefore this more conservative figure was used, however consumption based on the source data was significantly lower than previous reporting years. The supplier was unable to provide updated data, therefore water consumption is likely to be significantly under-reported in this reporting year. The volume for wastewater treatment was calculated as 95% of total consumption. Multiplied by emissions factor to calculate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 </a:t>
            </a:r>
            <a:endPar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endParaRP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Business travel: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Emissions from business travel activities were calculated based on business expenses spend data at group level and apportioned to Kirkwall based on FTE share. For fuel purchases where fuel type was not known, it is assumed 50% of spend is petrol and 50% is diesel. As only aggregated data on rail and ferry expenses was available, HIAL have determined a split of two-thirds rail and one-third ferry. The Sustainable Scotland Network Carbon Footprint and Project Register (CFPR) tool was used to determine costs per unit of distance travelled for the five categories of public transport (air, ferry, rail, bus and taxi). Activity data was multiplied by emissions factor to calculate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 for each business travel type. Total emissions from each travel type were then multiplied by 0.1, reflecting 10% of HIAL staff located at Kirkwall Airport. Therefore, total emissions for business travel are indicative only. </a:t>
            </a: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n-GB" sz="1600" b="1" i="0" u="none" strike="noStrike" kern="1200" cap="none" spc="0" normalizeH="0" baseline="0" noProof="0" dirty="0">
              <a:ln>
                <a:noFill/>
              </a:ln>
              <a:solidFill>
                <a:srgbClr val="ED702D"/>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3C77B3"/>
                </a:solidFill>
                <a:effectLst/>
                <a:uLnTx/>
                <a:uFillTx/>
                <a:latin typeface="Calibri" panose="020F0502020204030204" pitchFamily="34" charset="0"/>
                <a:ea typeface="+mn-ea"/>
                <a:cs typeface="+mn-cs"/>
              </a:rPr>
              <a:t>OUTSIDE OF SCOPES: </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Petrol, diesel, wood: </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Consumption totals taken from Scope 1 (fuel use and fire training) and multiplied by biogenic emissions factors to calculate tonnes CO</a:t>
            </a:r>
            <a:r>
              <a:rPr kumimoji="0" lang="en-GB" sz="1600" b="0" i="0" u="none" strike="noStrike" kern="1200" cap="none" spc="0" normalizeH="0" baseline="-25000" noProof="0" dirty="0">
                <a:ln>
                  <a:noFill/>
                </a:ln>
                <a:solidFill>
                  <a:srgbClr val="003976"/>
                </a:solidFill>
                <a:effectLst/>
                <a:uLnTx/>
                <a:uFillTx/>
                <a:latin typeface="Calibri" panose="020F0502020204030204" pitchFamily="34" charset="0"/>
                <a:ea typeface="+mn-ea"/>
                <a:cs typeface="+mn-cs"/>
              </a:rPr>
              <a:t>2</a:t>
            </a:r>
            <a:r>
              <a:rPr kumimoji="0" lang="en-GB" sz="16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e</a:t>
            </a:r>
            <a:r>
              <a:rPr kumimoji="0" lang="en-GB" sz="1600" b="1"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 </a:t>
            </a: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n-GB" sz="1600" b="1" i="0" u="none" strike="noStrike" kern="1200" cap="none" spc="0" normalizeH="0" baseline="0" noProof="0" dirty="0">
              <a:ln>
                <a:noFill/>
              </a:ln>
              <a:solidFill>
                <a:srgbClr val="ED702D"/>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10322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F5F88BE-B6F4-A617-F7AF-D1B472B979C2}"/>
              </a:ext>
            </a:extLst>
          </p:cNvPr>
          <p:cNvSpPr>
            <a:spLocks noGrp="1"/>
          </p:cNvSpPr>
          <p:nvPr>
            <p:ph type="ftr" sz="quarter" idx="53"/>
          </p:nvPr>
        </p:nvSpPr>
        <p:spPr/>
        <p:txBody>
          <a:bodyPr/>
          <a:lstStyle/>
          <a:p>
            <a:r>
              <a:rPr lang="en-GB" noProof="0" dirty="0"/>
              <a:t>watermangroup.com</a:t>
            </a:r>
          </a:p>
        </p:txBody>
      </p:sp>
      <p:sp>
        <p:nvSpPr>
          <p:cNvPr id="4" name="Title 3">
            <a:extLst>
              <a:ext uri="{FF2B5EF4-FFF2-40B4-BE49-F238E27FC236}">
                <a16:creationId xmlns:a16="http://schemas.microsoft.com/office/drawing/2014/main" id="{1C91F2FF-5C2A-EB0E-8C34-395C74FD6204}"/>
              </a:ext>
            </a:extLst>
          </p:cNvPr>
          <p:cNvSpPr>
            <a:spLocks noGrp="1"/>
          </p:cNvSpPr>
          <p:nvPr>
            <p:ph type="title"/>
          </p:nvPr>
        </p:nvSpPr>
        <p:spPr>
          <a:xfrm>
            <a:off x="695674" y="435741"/>
            <a:ext cx="5774237" cy="576000"/>
          </a:xfrm>
        </p:spPr>
        <p:txBody>
          <a:bodyPr/>
          <a:lstStyle/>
          <a:p>
            <a:r>
              <a:rPr lang="en-GB" sz="4000" dirty="0"/>
              <a:t>Contents</a:t>
            </a:r>
          </a:p>
        </p:txBody>
      </p:sp>
      <p:graphicFrame>
        <p:nvGraphicFramePr>
          <p:cNvPr id="3" name="Table 2">
            <a:extLst>
              <a:ext uri="{FF2B5EF4-FFF2-40B4-BE49-F238E27FC236}">
                <a16:creationId xmlns:a16="http://schemas.microsoft.com/office/drawing/2014/main" id="{C667F8A4-F8C8-D860-8EF0-4D97D5719331}"/>
              </a:ext>
            </a:extLst>
          </p:cNvPr>
          <p:cNvGraphicFramePr>
            <a:graphicFrameLocks noGrp="1"/>
          </p:cNvGraphicFramePr>
          <p:nvPr>
            <p:extLst>
              <p:ext uri="{D42A27DB-BD31-4B8C-83A1-F6EECF244321}">
                <p14:modId xmlns:p14="http://schemas.microsoft.com/office/powerpoint/2010/main" val="3576359188"/>
              </p:ext>
            </p:extLst>
          </p:nvPr>
        </p:nvGraphicFramePr>
        <p:xfrm>
          <a:off x="756412" y="1296637"/>
          <a:ext cx="6054544" cy="3591560"/>
        </p:xfrm>
        <a:graphic>
          <a:graphicData uri="http://schemas.openxmlformats.org/drawingml/2006/table">
            <a:tbl>
              <a:tblPr firstRow="1" bandRow="1">
                <a:tableStyleId>{5940675A-B579-460E-94D1-54222C63F5DA}</a:tableStyleId>
              </a:tblPr>
              <a:tblGrid>
                <a:gridCol w="4576592">
                  <a:extLst>
                    <a:ext uri="{9D8B030D-6E8A-4147-A177-3AD203B41FA5}">
                      <a16:colId xmlns:a16="http://schemas.microsoft.com/office/drawing/2014/main" val="595251595"/>
                    </a:ext>
                  </a:extLst>
                </a:gridCol>
                <a:gridCol w="1477952">
                  <a:extLst>
                    <a:ext uri="{9D8B030D-6E8A-4147-A177-3AD203B41FA5}">
                      <a16:colId xmlns:a16="http://schemas.microsoft.com/office/drawing/2014/main" val="142830686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rPr>
                        <a:t>Introduction</a:t>
                      </a:r>
                    </a:p>
                  </a:txBody>
                  <a:tcPr/>
                </a:tc>
                <a:tc>
                  <a:txBody>
                    <a:bodyPr/>
                    <a:lstStyle/>
                    <a:p>
                      <a:pPr algn="ctr"/>
                      <a:r>
                        <a:rPr lang="en-GB" dirty="0">
                          <a:latin typeface="Calibri" panose="020F0502020204030204" pitchFamily="34" charset="0"/>
                        </a:rPr>
                        <a:t>3</a:t>
                      </a:r>
                    </a:p>
                  </a:txBody>
                  <a:tcPr/>
                </a:tc>
                <a:extLst>
                  <a:ext uri="{0D108BD9-81ED-4DB2-BD59-A6C34878D82A}">
                    <a16:rowId xmlns:a16="http://schemas.microsoft.com/office/drawing/2014/main" val="2990270574"/>
                  </a:ext>
                </a:extLst>
              </a:tr>
              <a:tr h="370840">
                <a:tc>
                  <a:txBody>
                    <a:bodyPr/>
                    <a:lstStyle/>
                    <a:p>
                      <a:r>
                        <a:rPr lang="en-GB" dirty="0">
                          <a:latin typeface="Calibri" panose="020F0502020204030204" pitchFamily="34" charset="0"/>
                        </a:rPr>
                        <a:t>Methodology overview</a:t>
                      </a:r>
                    </a:p>
                  </a:txBody>
                  <a:tcPr/>
                </a:tc>
                <a:tc>
                  <a:txBody>
                    <a:bodyPr/>
                    <a:lstStyle/>
                    <a:p>
                      <a:pPr algn="ctr"/>
                      <a:r>
                        <a:rPr lang="en-GB" dirty="0">
                          <a:latin typeface="Calibri" panose="020F0502020204030204" pitchFamily="34" charset="0"/>
                        </a:rPr>
                        <a:t>4</a:t>
                      </a:r>
                    </a:p>
                  </a:txBody>
                  <a:tcPr/>
                </a:tc>
                <a:extLst>
                  <a:ext uri="{0D108BD9-81ED-4DB2-BD59-A6C34878D82A}">
                    <a16:rowId xmlns:a16="http://schemas.microsoft.com/office/drawing/2014/main" val="1868816992"/>
                  </a:ext>
                </a:extLst>
              </a:tr>
              <a:tr h="370840">
                <a:tc>
                  <a:txBody>
                    <a:bodyPr/>
                    <a:lstStyle/>
                    <a:p>
                      <a:r>
                        <a:rPr lang="en-GB" dirty="0">
                          <a:latin typeface="Calibri" panose="020F0502020204030204" pitchFamily="34" charset="0"/>
                        </a:rPr>
                        <a:t>Kirkwall Airport 2024 Footprint: </a:t>
                      </a:r>
                    </a:p>
                    <a:p>
                      <a:pPr marL="285750" indent="-285750">
                        <a:buFontTx/>
                        <a:buChar char="-"/>
                      </a:pPr>
                      <a:r>
                        <a:rPr lang="en-GB" dirty="0">
                          <a:latin typeface="Calibri" panose="020F0502020204030204" pitchFamily="34" charset="0"/>
                          <a:cs typeface="Calibri" panose="020F0502020204030204" pitchFamily="34" charset="0"/>
                        </a:rPr>
                        <a:t>Summary</a:t>
                      </a:r>
                    </a:p>
                    <a:p>
                      <a:pPr marL="285750" indent="-285750">
                        <a:buFontTx/>
                        <a:buChar char="-"/>
                      </a:pPr>
                      <a:r>
                        <a:rPr lang="en-GB" dirty="0">
                          <a:latin typeface="Calibri" panose="020F0502020204030204" pitchFamily="34" charset="0"/>
                          <a:cs typeface="Calibri" panose="020F0502020204030204" pitchFamily="34" charset="0"/>
                        </a:rPr>
                        <a:t>By emissions source</a:t>
                      </a:r>
                    </a:p>
                    <a:p>
                      <a:pPr marL="285750" indent="-285750">
                        <a:buFontTx/>
                        <a:buChar char="-"/>
                      </a:pPr>
                      <a:r>
                        <a:rPr lang="en-GB" dirty="0">
                          <a:latin typeface="Calibri" panose="020F0502020204030204" pitchFamily="34" charset="0"/>
                          <a:cs typeface="Calibri" panose="020F0502020204030204" pitchFamily="34" charset="0"/>
                        </a:rPr>
                        <a:t>Scope 1 emissions</a:t>
                      </a:r>
                    </a:p>
                    <a:p>
                      <a:pPr marL="285750" indent="-285750">
                        <a:buFontTx/>
                        <a:buChar char="-"/>
                      </a:pPr>
                      <a:r>
                        <a:rPr lang="en-GB" dirty="0">
                          <a:latin typeface="Calibri" panose="020F0502020204030204" pitchFamily="34" charset="0"/>
                          <a:cs typeface="Calibri" panose="020F0502020204030204" pitchFamily="34" charset="0"/>
                        </a:rPr>
                        <a:t>Scope 2 emissions</a:t>
                      </a:r>
                    </a:p>
                    <a:p>
                      <a:pPr marL="285750" indent="-285750">
                        <a:buFontTx/>
                        <a:buChar char="-"/>
                      </a:pPr>
                      <a:r>
                        <a:rPr lang="en-GB" dirty="0">
                          <a:latin typeface="Calibri" panose="020F0502020204030204" pitchFamily="34" charset="0"/>
                          <a:cs typeface="Calibri" panose="020F0502020204030204" pitchFamily="34" charset="0"/>
                        </a:rPr>
                        <a:t>Scope 3 emissions</a:t>
                      </a:r>
                    </a:p>
                  </a:txBody>
                  <a:tcPr/>
                </a:tc>
                <a:tc>
                  <a:txBody>
                    <a:bodyPr/>
                    <a:lstStyle/>
                    <a:p>
                      <a:pPr algn="ctr"/>
                      <a:r>
                        <a:rPr lang="en-GB" dirty="0">
                          <a:latin typeface="Calibri" panose="020F0502020204030204" pitchFamily="34" charset="0"/>
                        </a:rPr>
                        <a:t>5</a:t>
                      </a:r>
                    </a:p>
                  </a:txBody>
                  <a:tcPr/>
                </a:tc>
                <a:extLst>
                  <a:ext uri="{0D108BD9-81ED-4DB2-BD59-A6C34878D82A}">
                    <a16:rowId xmlns:a16="http://schemas.microsoft.com/office/drawing/2014/main" val="220333156"/>
                  </a:ext>
                </a:extLst>
              </a:tr>
              <a:tr h="370840">
                <a:tc>
                  <a:txBody>
                    <a:bodyPr/>
                    <a:lstStyle/>
                    <a:p>
                      <a:pPr marL="0" indent="0">
                        <a:buFontTx/>
                        <a:buNone/>
                      </a:pPr>
                      <a:r>
                        <a:rPr lang="en-GB" dirty="0">
                          <a:latin typeface="Calibri" panose="020F0502020204030204" pitchFamily="34" charset="0"/>
                        </a:rPr>
                        <a:t>Kirkwall Airport 2024 Footprint: market-based</a:t>
                      </a:r>
                    </a:p>
                  </a:txBody>
                  <a:tcPr/>
                </a:tc>
                <a:tc>
                  <a:txBody>
                    <a:bodyPr/>
                    <a:lstStyle/>
                    <a:p>
                      <a:pPr algn="ctr"/>
                      <a:r>
                        <a:rPr lang="en-GB" dirty="0">
                          <a:latin typeface="Calibri" panose="020F0502020204030204" pitchFamily="34" charset="0"/>
                        </a:rPr>
                        <a:t>10</a:t>
                      </a:r>
                    </a:p>
                  </a:txBody>
                  <a:tcPr/>
                </a:tc>
                <a:extLst>
                  <a:ext uri="{0D108BD9-81ED-4DB2-BD59-A6C34878D82A}">
                    <a16:rowId xmlns:a16="http://schemas.microsoft.com/office/drawing/2014/main" val="3049283885"/>
                  </a:ext>
                </a:extLst>
              </a:tr>
              <a:tr h="370840">
                <a:tc>
                  <a:txBody>
                    <a:bodyPr/>
                    <a:lstStyle/>
                    <a:p>
                      <a:r>
                        <a:rPr lang="en-GB" dirty="0">
                          <a:latin typeface="Calibri" panose="020F0502020204030204" pitchFamily="34" charset="0"/>
                        </a:rPr>
                        <a:t>Kirkwall Airport annual emissions trends</a:t>
                      </a:r>
                    </a:p>
                  </a:txBody>
                  <a:tcPr/>
                </a:tc>
                <a:tc>
                  <a:txBody>
                    <a:bodyPr/>
                    <a:lstStyle/>
                    <a:p>
                      <a:pPr algn="ctr"/>
                      <a:r>
                        <a:rPr lang="en-GB" dirty="0">
                          <a:latin typeface="Calibri" panose="020F0502020204030204" pitchFamily="34" charset="0"/>
                        </a:rPr>
                        <a:t>11</a:t>
                      </a:r>
                    </a:p>
                  </a:txBody>
                  <a:tcPr/>
                </a:tc>
                <a:extLst>
                  <a:ext uri="{0D108BD9-81ED-4DB2-BD59-A6C34878D82A}">
                    <a16:rowId xmlns:a16="http://schemas.microsoft.com/office/drawing/2014/main" val="36394086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rPr>
                        <a:t>Annex 1 - Methodology</a:t>
                      </a:r>
                    </a:p>
                  </a:txBody>
                  <a:tcPr/>
                </a:tc>
                <a:tc>
                  <a:txBody>
                    <a:bodyPr/>
                    <a:lstStyle/>
                    <a:p>
                      <a:pPr algn="ctr"/>
                      <a:r>
                        <a:rPr lang="en-GB" dirty="0">
                          <a:latin typeface="Calibri" panose="020F0502020204030204" pitchFamily="34" charset="0"/>
                        </a:rPr>
                        <a:t>14</a:t>
                      </a:r>
                    </a:p>
                  </a:txBody>
                  <a:tcPr/>
                </a:tc>
                <a:extLst>
                  <a:ext uri="{0D108BD9-81ED-4DB2-BD59-A6C34878D82A}">
                    <a16:rowId xmlns:a16="http://schemas.microsoft.com/office/drawing/2014/main" val="3976890846"/>
                  </a:ext>
                </a:extLst>
              </a:tr>
            </a:tbl>
          </a:graphicData>
        </a:graphic>
      </p:graphicFrame>
      <p:pic>
        <p:nvPicPr>
          <p:cNvPr id="6" name="Picture Placeholder 5">
            <a:extLst>
              <a:ext uri="{FF2B5EF4-FFF2-40B4-BE49-F238E27FC236}">
                <a16:creationId xmlns:a16="http://schemas.microsoft.com/office/drawing/2014/main" id="{359A197D-9812-7074-B530-67791BAFEC7F}"/>
              </a:ext>
            </a:extLst>
          </p:cNvPr>
          <p:cNvPicPr>
            <a:picLocks noGrp="1" noChangeAspect="1"/>
          </p:cNvPicPr>
          <p:nvPr>
            <p:ph type="pic" sz="quarter" idx="14"/>
          </p:nvPr>
        </p:nvPicPr>
        <p:blipFill>
          <a:blip r:embed="rId4"/>
          <a:srcRect l="25698" r="25698"/>
          <a:stretch>
            <a:fillRect/>
          </a:stretch>
        </p:blipFill>
        <p:spPr>
          <a:prstGeom prst="rect">
            <a:avLst/>
          </a:prstGeom>
        </p:spPr>
      </p:pic>
    </p:spTree>
    <p:custDataLst>
      <p:custData r:id="rId1"/>
      <p:custData r:id="rId2"/>
    </p:custDataLst>
    <p:extLst>
      <p:ext uri="{BB962C8B-B14F-4D97-AF65-F5344CB8AC3E}">
        <p14:creationId xmlns:p14="http://schemas.microsoft.com/office/powerpoint/2010/main" val="448449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2D81B-2631-1FD7-D6AE-364DC07EFB08}"/>
              </a:ext>
            </a:extLst>
          </p:cNvPr>
          <p:cNvSpPr>
            <a:spLocks noGrp="1"/>
          </p:cNvSpPr>
          <p:nvPr>
            <p:ph type="title"/>
          </p:nvPr>
        </p:nvSpPr>
        <p:spPr>
          <a:xfrm>
            <a:off x="782024" y="490160"/>
            <a:ext cx="10967670" cy="973698"/>
          </a:xfrm>
        </p:spPr>
        <p:txBody>
          <a:bodyPr/>
          <a:lstStyle/>
          <a:p>
            <a:r>
              <a:rPr lang="en-GB" sz="4000" dirty="0">
                <a:solidFill>
                  <a:schemeClr val="tx2"/>
                </a:solidFill>
              </a:rPr>
              <a:t>Introduction </a:t>
            </a:r>
          </a:p>
        </p:txBody>
      </p:sp>
      <p:sp>
        <p:nvSpPr>
          <p:cNvPr id="8" name="TextBox 7">
            <a:extLst>
              <a:ext uri="{FF2B5EF4-FFF2-40B4-BE49-F238E27FC236}">
                <a16:creationId xmlns:a16="http://schemas.microsoft.com/office/drawing/2014/main" id="{EDDF8155-8FA5-C016-69A7-4440B9572840}"/>
              </a:ext>
            </a:extLst>
          </p:cNvPr>
          <p:cNvSpPr txBox="1"/>
          <p:nvPr/>
        </p:nvSpPr>
        <p:spPr>
          <a:xfrm>
            <a:off x="719679" y="1289527"/>
            <a:ext cx="11204929" cy="4801314"/>
          </a:xfrm>
          <a:prstGeom prst="rect">
            <a:avLst/>
          </a:prstGeom>
          <a:noFill/>
        </p:spPr>
        <p:txBody>
          <a:bodyPr wrap="square">
            <a:spAutoFit/>
          </a:bodyPr>
          <a:lstStyle/>
          <a:p>
            <a:pPr algn="just"/>
            <a:r>
              <a:rPr lang="en-GB" dirty="0">
                <a:solidFill>
                  <a:srgbClr val="12447D"/>
                </a:solidFill>
                <a:latin typeface="Calibri" panose="020F0502020204030204" pitchFamily="34" charset="0"/>
              </a:rPr>
              <a:t>This is the 2024 Annual Carbon Footprint Report for Kirkwall Airport. Kirkwall Airport is operated by Highlands and Islands Ltd (HIAL), a public corporation owned by the Scottish Ministers and subsidised by the Scottish Government. HIAL operates and manages 11 airports across northern Scotland - Barra, Benbecula, Campbeltown, Dundee, Inverness, Islay, Kirkwall, Stornoway, Sumburgh, </a:t>
            </a:r>
            <a:r>
              <a:rPr lang="en-GB" dirty="0" err="1">
                <a:solidFill>
                  <a:srgbClr val="12447D"/>
                </a:solidFill>
                <a:latin typeface="Calibri" panose="020F0502020204030204" pitchFamily="34" charset="0"/>
              </a:rPr>
              <a:t>Tiree</a:t>
            </a:r>
            <a:r>
              <a:rPr lang="en-GB" dirty="0">
                <a:solidFill>
                  <a:srgbClr val="12447D"/>
                </a:solidFill>
                <a:latin typeface="Calibri" panose="020F0502020204030204" pitchFamily="34" charset="0"/>
              </a:rPr>
              <a:t> and Wick. </a:t>
            </a:r>
          </a:p>
          <a:p>
            <a:pPr algn="just"/>
            <a:endParaRPr lang="en-GB" dirty="0">
              <a:solidFill>
                <a:srgbClr val="12447D"/>
              </a:solidFill>
              <a:latin typeface="Calibri" panose="020F0502020204030204" pitchFamily="34" charset="0"/>
            </a:endParaRPr>
          </a:p>
          <a:p>
            <a:pPr algn="just"/>
            <a:r>
              <a:rPr lang="en-GB" dirty="0">
                <a:solidFill>
                  <a:srgbClr val="12447D"/>
                </a:solidFill>
                <a:latin typeface="Calibri" panose="020F0502020204030204" pitchFamily="34" charset="0"/>
              </a:rPr>
              <a:t>This report has been prepared by Waterman Infrastructure &amp; Environment Ltd (Waterman), in collaboration with HIAL staff. The report covers the operations of Kirkwall Airport for the 2024 financial year (1 April 2023 to 31 March 2024). During the reporting, period, Kirkwall Airport welcomed 134,250 passengers (an increase of 5% on the previous year), however aircraft movements were almost exactly the same as the previous year (11,819). </a:t>
            </a:r>
          </a:p>
          <a:p>
            <a:pPr algn="just"/>
            <a:endParaRPr lang="en-GB" dirty="0">
              <a:solidFill>
                <a:srgbClr val="12447D"/>
              </a:solidFill>
              <a:latin typeface="Calibri" panose="020F0502020204030204" pitchFamily="34" charset="0"/>
            </a:endParaRPr>
          </a:p>
          <a:p>
            <a:pPr algn="just"/>
            <a:r>
              <a:rPr lang="en-GB" dirty="0">
                <a:solidFill>
                  <a:srgbClr val="12447D"/>
                </a:solidFill>
                <a:latin typeface="Calibri" panose="020F0502020204030204" pitchFamily="34" charset="0"/>
              </a:rPr>
              <a:t>This report identifies the emissions associated with the operation of Kirkwall Airport for the 2024 financial year and trends over recent years, to help identify opportunities to target emissions reduction actions. As this is the first year that Waterman has completed HIAL's carbon footprint reporting, there have been some changes in methodologies compared to previous years. Recommendations to </a:t>
            </a:r>
            <a:r>
              <a:rPr kumimoji="0" lang="en-GB" sz="1800" b="0" i="0" u="none" strike="noStrike" kern="1200" cap="none" spc="0" normalizeH="0" baseline="0" noProof="0" dirty="0">
                <a:ln>
                  <a:noFill/>
                </a:ln>
                <a:solidFill>
                  <a:srgbClr val="003976"/>
                </a:solidFill>
                <a:effectLst/>
                <a:uLnTx/>
                <a:uFillTx/>
                <a:latin typeface="Calibri" panose="020F0502020204030204" pitchFamily="34" charset="0"/>
                <a:ea typeface="+mn-ea"/>
                <a:cs typeface="+mn-cs"/>
              </a:rPr>
              <a:t>improve data quality for future reporting years have been communicated to HIAL. </a:t>
            </a:r>
            <a:endParaRPr lang="en-GB" dirty="0">
              <a:solidFill>
                <a:srgbClr val="12447D"/>
              </a:solidFill>
              <a:latin typeface="Calibri" panose="020F0502020204030204" pitchFamily="34" charset="0"/>
            </a:endParaRPr>
          </a:p>
          <a:p>
            <a:pPr algn="just"/>
            <a:endParaRPr lang="en-GB" dirty="0">
              <a:solidFill>
                <a:srgbClr val="12447D"/>
              </a:solidFill>
              <a:latin typeface="Calibri" panose="020F0502020204030204" pitchFamily="34" charset="0"/>
            </a:endParaRPr>
          </a:p>
          <a:p>
            <a:pPr algn="just"/>
            <a:r>
              <a:rPr lang="en-GB" dirty="0">
                <a:solidFill>
                  <a:srgbClr val="12447D"/>
                </a:solidFill>
                <a:latin typeface="Calibri" panose="020F0502020204030204" pitchFamily="34" charset="0"/>
              </a:rPr>
              <a:t>Waterman would like to thank the staff at HIAL for their co-operation and input into this project and report.  </a:t>
            </a:r>
          </a:p>
        </p:txBody>
      </p:sp>
    </p:spTree>
    <p:extLst>
      <p:ext uri="{BB962C8B-B14F-4D97-AF65-F5344CB8AC3E}">
        <p14:creationId xmlns:p14="http://schemas.microsoft.com/office/powerpoint/2010/main" val="1511994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B11FE-3909-1C7C-D873-DF6BCFD56DB4}"/>
              </a:ext>
            </a:extLst>
          </p:cNvPr>
          <p:cNvSpPr>
            <a:spLocks noGrp="1"/>
          </p:cNvSpPr>
          <p:nvPr>
            <p:ph type="title"/>
          </p:nvPr>
        </p:nvSpPr>
        <p:spPr>
          <a:xfrm>
            <a:off x="807498" y="454410"/>
            <a:ext cx="10967670" cy="973698"/>
          </a:xfrm>
        </p:spPr>
        <p:txBody>
          <a:bodyPr/>
          <a:lstStyle/>
          <a:p>
            <a:r>
              <a:rPr lang="en-GB" sz="4000" dirty="0">
                <a:solidFill>
                  <a:schemeClr val="tx2"/>
                </a:solidFill>
              </a:rPr>
              <a:t>Methodology overview</a:t>
            </a:r>
          </a:p>
        </p:txBody>
      </p:sp>
      <p:sp>
        <p:nvSpPr>
          <p:cNvPr id="6" name="TextBox 5">
            <a:extLst>
              <a:ext uri="{FF2B5EF4-FFF2-40B4-BE49-F238E27FC236}">
                <a16:creationId xmlns:a16="http://schemas.microsoft.com/office/drawing/2014/main" id="{0D5B4195-7CD5-7768-B764-FF9DDCA867E4}"/>
              </a:ext>
            </a:extLst>
          </p:cNvPr>
          <p:cNvSpPr txBox="1"/>
          <p:nvPr/>
        </p:nvSpPr>
        <p:spPr>
          <a:xfrm>
            <a:off x="738414" y="1052026"/>
            <a:ext cx="7391174" cy="4511235"/>
          </a:xfrm>
          <a:prstGeom prst="rect">
            <a:avLst/>
          </a:prstGeom>
          <a:noFill/>
        </p:spPr>
        <p:txBody>
          <a:bodyPr wrap="square" rtlCol="0">
            <a:spAutoFit/>
          </a:bodyPr>
          <a:lstStyle/>
          <a:p>
            <a:pPr marL="0" marR="0" lvl="0" indent="0" algn="just" defTabSz="801886" rtl="0" eaLnBrk="1" fontAlgn="auto" latinLnBrk="0" hangingPunct="1">
              <a:lnSpc>
                <a:spcPct val="120000"/>
              </a:lnSpc>
              <a:spcBef>
                <a:spcPts val="0"/>
              </a:spcBef>
              <a:spcAft>
                <a:spcPts val="1000"/>
              </a:spcAft>
              <a:buClrTx/>
              <a:buSzTx/>
              <a:buFontTx/>
              <a:buNone/>
              <a:tabLst/>
              <a:defRPr/>
            </a:pPr>
            <a:r>
              <a:rPr kumimoji="0" lang="en-GB"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All emissions have been calculated in line with the Greenhouse Gas (GHG) Protocol, to ACA Level 3 standard and ISO 14064-1. </a:t>
            </a:r>
            <a:r>
              <a:rPr lang="en-GB" dirty="0">
                <a:solidFill>
                  <a:srgbClr val="12447D"/>
                </a:solidFill>
                <a:latin typeface="Calibri" panose="020F0502020204030204" pitchFamily="34" charset="0"/>
              </a:rPr>
              <a:t>Kirkwall</a:t>
            </a:r>
            <a:r>
              <a:rPr kumimoji="0" lang="en-GB"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 Airport has aspirations to achieve Level 1 ACA accreditation in future. While previous reports have included aspects of ACA Level 4 standard, HIAL has decided to scale back reporting</a:t>
            </a:r>
            <a:r>
              <a:rPr lang="en-GB" dirty="0">
                <a:solidFill>
                  <a:srgbClr val="12447D"/>
                </a:solidFill>
                <a:latin typeface="Calibri" panose="020F0502020204030204" pitchFamily="34" charset="0"/>
              </a:rPr>
              <a:t> in 2024 to focus on improved data collection and accuracy for the foundation levels (1-3) of ACA accreditation. Therefore, some emissions sources previously reported, such as Climb, Cruise, Descent (CCD) emissions, are excluded from this report. </a:t>
            </a:r>
            <a:endParaRPr kumimoji="0" lang="en-GB"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endParaRPr>
          </a:p>
          <a:p>
            <a:pPr marL="0" marR="0" lvl="0" indent="0" algn="just" defTabSz="801886" rtl="0" eaLnBrk="1" fontAlgn="auto" latinLnBrk="0" hangingPunct="1">
              <a:lnSpc>
                <a:spcPct val="120000"/>
              </a:lnSpc>
              <a:spcBef>
                <a:spcPts val="0"/>
              </a:spcBef>
              <a:spcAft>
                <a:spcPts val="1000"/>
              </a:spcAft>
              <a:buClrTx/>
              <a:buSzTx/>
              <a:buFontTx/>
              <a:buNone/>
              <a:tabLst/>
              <a:defRPr/>
            </a:pPr>
            <a:r>
              <a:rPr kumimoji="0" lang="en-GB"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The emissions sources included are shown in the figure below. This report is primarily presented based on the location-based calculation methodology, with a market-based emissions profile towards the end of this report (further explanation on page 8). A detailed explanation of the methodology and assumptions can be found in </a:t>
            </a:r>
            <a:r>
              <a:rPr lang="en-GB" dirty="0">
                <a:solidFill>
                  <a:srgbClr val="12447D"/>
                </a:solidFill>
                <a:latin typeface="Calibri" panose="020F0502020204030204" pitchFamily="34" charset="0"/>
              </a:rPr>
              <a:t>A</a:t>
            </a:r>
            <a:r>
              <a:rPr kumimoji="0" lang="en-GB" b="0" i="0" u="none" strike="noStrike" kern="1200" cap="none" spc="0" normalizeH="0" baseline="0" noProof="0" dirty="0" err="1">
                <a:ln>
                  <a:noFill/>
                </a:ln>
                <a:solidFill>
                  <a:srgbClr val="12447D"/>
                </a:solidFill>
                <a:effectLst/>
                <a:uLnTx/>
                <a:uFillTx/>
                <a:latin typeface="Calibri" panose="020F0502020204030204" pitchFamily="34" charset="0"/>
                <a:ea typeface="+mn-ea"/>
                <a:cs typeface="+mn-cs"/>
              </a:rPr>
              <a:t>nnex</a:t>
            </a:r>
            <a:r>
              <a:rPr kumimoji="0" lang="en-GB"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rPr>
              <a:t> 1.</a:t>
            </a:r>
            <a:endParaRPr kumimoji="0" lang="en-GB" sz="1800" b="0" i="0" u="none" strike="noStrike" kern="1200" cap="none" spc="0" normalizeH="0" baseline="0" noProof="0" dirty="0">
              <a:ln>
                <a:noFill/>
              </a:ln>
              <a:solidFill>
                <a:srgbClr val="12447D"/>
              </a:solidFill>
              <a:effectLst/>
              <a:uLnTx/>
              <a:uFillTx/>
              <a:latin typeface="Calibri" panose="020F0502020204030204" pitchFamily="34" charset="0"/>
              <a:ea typeface="+mn-ea"/>
              <a:cs typeface="+mn-cs"/>
            </a:endParaRPr>
          </a:p>
        </p:txBody>
      </p:sp>
      <p:pic>
        <p:nvPicPr>
          <p:cNvPr id="3" name="Picture 2">
            <a:extLst>
              <a:ext uri="{FF2B5EF4-FFF2-40B4-BE49-F238E27FC236}">
                <a16:creationId xmlns:a16="http://schemas.microsoft.com/office/drawing/2014/main" id="{8C2CE459-6355-A900-58AF-84AB934BB414}"/>
              </a:ext>
            </a:extLst>
          </p:cNvPr>
          <p:cNvPicPr>
            <a:picLocks noChangeAspect="1"/>
          </p:cNvPicPr>
          <p:nvPr/>
        </p:nvPicPr>
        <p:blipFill>
          <a:blip r:embed="rId3"/>
          <a:stretch>
            <a:fillRect/>
          </a:stretch>
        </p:blipFill>
        <p:spPr>
          <a:xfrm>
            <a:off x="8819883" y="0"/>
            <a:ext cx="2955285" cy="6858000"/>
          </a:xfrm>
          <a:prstGeom prst="rect">
            <a:avLst/>
          </a:prstGeom>
        </p:spPr>
      </p:pic>
    </p:spTree>
    <p:extLst>
      <p:ext uri="{BB962C8B-B14F-4D97-AF65-F5344CB8AC3E}">
        <p14:creationId xmlns:p14="http://schemas.microsoft.com/office/powerpoint/2010/main" val="2117159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723BF-FCF5-FA42-9C2D-647F59ABF9E2}"/>
              </a:ext>
            </a:extLst>
          </p:cNvPr>
          <p:cNvSpPr>
            <a:spLocks noGrp="1"/>
          </p:cNvSpPr>
          <p:nvPr>
            <p:ph type="title"/>
          </p:nvPr>
        </p:nvSpPr>
        <p:spPr>
          <a:xfrm>
            <a:off x="789449" y="540511"/>
            <a:ext cx="9814240" cy="973698"/>
          </a:xfrm>
        </p:spPr>
        <p:txBody>
          <a:bodyPr/>
          <a:lstStyle/>
          <a:p>
            <a:r>
              <a:rPr lang="en-GB" sz="4000" dirty="0">
                <a:solidFill>
                  <a:schemeClr val="tx2"/>
                </a:solidFill>
              </a:rPr>
              <a:t>Kirkwall Airport 2024 Footprint - Summary</a:t>
            </a:r>
            <a:br>
              <a:rPr lang="en-GB" dirty="0">
                <a:solidFill>
                  <a:srgbClr val="12447D"/>
                </a:solidFill>
              </a:rPr>
            </a:br>
            <a:endParaRPr lang="en-GB" sz="1814" b="0" dirty="0">
              <a:solidFill>
                <a:srgbClr val="12447D"/>
              </a:solidFill>
            </a:endParaRPr>
          </a:p>
        </p:txBody>
      </p:sp>
      <p:sp>
        <p:nvSpPr>
          <p:cNvPr id="3" name="Text Placeholder 2">
            <a:extLst>
              <a:ext uri="{FF2B5EF4-FFF2-40B4-BE49-F238E27FC236}">
                <a16:creationId xmlns:a16="http://schemas.microsoft.com/office/drawing/2014/main" id="{2FC33E0E-78DC-951E-0152-41D0DFF9E01D}"/>
              </a:ext>
            </a:extLst>
          </p:cNvPr>
          <p:cNvSpPr txBox="1">
            <a:spLocks/>
          </p:cNvSpPr>
          <p:nvPr/>
        </p:nvSpPr>
        <p:spPr>
          <a:xfrm>
            <a:off x="1138038" y="1514209"/>
            <a:ext cx="5696009" cy="2147987"/>
          </a:xfrm>
          <a:prstGeom prst="rect">
            <a:avLst/>
          </a:prstGeom>
        </p:spPr>
        <p:txBody>
          <a:bodyPr lIns="0" tIns="0" rIns="0" bIns="0"/>
          <a:lstStyle>
            <a:lvl1pPr marL="0" indent="0" algn="l" defTabSz="1007943" rtl="0" eaLnBrk="1" latinLnBrk="0" hangingPunct="1">
              <a:lnSpc>
                <a:spcPct val="120000"/>
              </a:lnSpc>
              <a:spcBef>
                <a:spcPts val="0"/>
              </a:spcBef>
              <a:spcAft>
                <a:spcPts val="1000"/>
              </a:spcAft>
              <a:buFontTx/>
              <a:buNone/>
              <a:defRPr sz="1000" kern="1200">
                <a:solidFill>
                  <a:schemeClr val="tx1"/>
                </a:solidFill>
                <a:latin typeface="+mn-lt"/>
                <a:ea typeface="+mn-ea"/>
                <a:cs typeface="+mn-cs"/>
              </a:defRPr>
            </a:lvl1pPr>
            <a:lvl2pPr marL="277813" indent="-96838" algn="l" defTabSz="1007943" rtl="0" eaLnBrk="1" latinLnBrk="0" hangingPunct="1">
              <a:lnSpc>
                <a:spcPct val="120000"/>
              </a:lnSpc>
              <a:spcBef>
                <a:spcPts val="0"/>
              </a:spcBef>
              <a:spcAft>
                <a:spcPts val="600"/>
              </a:spcAft>
              <a:buFont typeface="Arial" panose="020B0604020202020204" pitchFamily="34" charset="0"/>
              <a:buChar char="•"/>
              <a:tabLst/>
              <a:defRPr sz="1000" kern="1200">
                <a:solidFill>
                  <a:schemeClr val="tx1"/>
                </a:solidFill>
                <a:latin typeface="+mn-lt"/>
                <a:ea typeface="+mn-ea"/>
                <a:cs typeface="+mn-cs"/>
              </a:defRPr>
            </a:lvl2pPr>
            <a:lvl3pPr marL="361950" indent="-84138" algn="l" defTabSz="1007943" rtl="0" eaLnBrk="1" latinLnBrk="0" hangingPunct="1">
              <a:lnSpc>
                <a:spcPct val="120000"/>
              </a:lnSpc>
              <a:spcBef>
                <a:spcPts val="0"/>
              </a:spcBef>
              <a:spcAft>
                <a:spcPts val="600"/>
              </a:spcAft>
              <a:buFont typeface="Arial" panose="020B0604020202020204" pitchFamily="34" charset="0"/>
              <a:buChar char="•"/>
              <a:tabLst/>
              <a:defRPr sz="1000" kern="1200">
                <a:solidFill>
                  <a:schemeClr val="tx1"/>
                </a:solidFill>
                <a:latin typeface="+mn-lt"/>
                <a:ea typeface="+mn-ea"/>
                <a:cs typeface="+mn-cs"/>
              </a:defRPr>
            </a:lvl3pPr>
            <a:lvl4pPr marL="446088" indent="-125413" algn="l" defTabSz="1007943" rtl="0" eaLnBrk="1" latinLnBrk="0" hangingPunct="1">
              <a:lnSpc>
                <a:spcPct val="120000"/>
              </a:lnSpc>
              <a:spcBef>
                <a:spcPts val="0"/>
              </a:spcBef>
              <a:spcAft>
                <a:spcPts val="600"/>
              </a:spcAft>
              <a:buFont typeface="Arial" panose="020B0604020202020204" pitchFamily="34" charset="0"/>
              <a:buChar char="•"/>
              <a:tabLst/>
              <a:defRPr sz="1000" kern="1200">
                <a:solidFill>
                  <a:schemeClr val="tx1"/>
                </a:solidFill>
                <a:latin typeface="+mn-lt"/>
                <a:ea typeface="+mn-ea"/>
                <a:cs typeface="+mn-cs"/>
              </a:defRPr>
            </a:lvl4pPr>
            <a:lvl5pPr marL="542925" indent="-96838" algn="l" defTabSz="1007943" rtl="0" eaLnBrk="1" latinLnBrk="0" hangingPunct="1">
              <a:lnSpc>
                <a:spcPct val="120000"/>
              </a:lnSpc>
              <a:spcBef>
                <a:spcPts val="0"/>
              </a:spcBef>
              <a:spcAft>
                <a:spcPts val="600"/>
              </a:spcAft>
              <a:buFont typeface="Arial" panose="020B0604020202020204" pitchFamily="34" charset="0"/>
              <a:buChar char="•"/>
              <a:tabLst/>
              <a:defRPr sz="10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endParaRPr lang="en-GB" sz="1200" dirty="0">
              <a:latin typeface="Calibri" panose="020F0502020204030204" pitchFamily="34" charset="0"/>
            </a:endParaRPr>
          </a:p>
        </p:txBody>
      </p:sp>
      <p:sp>
        <p:nvSpPr>
          <p:cNvPr id="7" name="TextBox 6">
            <a:extLst>
              <a:ext uri="{FF2B5EF4-FFF2-40B4-BE49-F238E27FC236}">
                <a16:creationId xmlns:a16="http://schemas.microsoft.com/office/drawing/2014/main" id="{6C265012-B444-90EF-1719-CD7688B2E347}"/>
              </a:ext>
            </a:extLst>
          </p:cNvPr>
          <p:cNvSpPr txBox="1"/>
          <p:nvPr/>
        </p:nvSpPr>
        <p:spPr>
          <a:xfrm>
            <a:off x="2123974" y="3199101"/>
            <a:ext cx="1784555" cy="646331"/>
          </a:xfrm>
          <a:prstGeom prst="rect">
            <a:avLst/>
          </a:prstGeom>
          <a:noFill/>
        </p:spPr>
        <p:txBody>
          <a:bodyPr wrap="square" rtlCol="0">
            <a:spAutoFit/>
          </a:bodyPr>
          <a:lstStyle/>
          <a:p>
            <a:pPr algn="ctr"/>
            <a:r>
              <a:rPr lang="en-GB" b="1" dirty="0">
                <a:latin typeface="Calibri" panose="020F0502020204030204" pitchFamily="34" charset="0"/>
              </a:rPr>
              <a:t>1,997 tonnes CO</a:t>
            </a:r>
            <a:r>
              <a:rPr lang="en-GB" b="1" baseline="-25000" dirty="0">
                <a:latin typeface="Calibri" panose="020F0502020204030204" pitchFamily="34" charset="0"/>
              </a:rPr>
              <a:t>2</a:t>
            </a:r>
            <a:r>
              <a:rPr lang="en-GB" b="1" dirty="0">
                <a:latin typeface="Calibri" panose="020F0502020204030204" pitchFamily="34" charset="0"/>
              </a:rPr>
              <a:t>e</a:t>
            </a:r>
          </a:p>
        </p:txBody>
      </p:sp>
      <p:sp>
        <p:nvSpPr>
          <p:cNvPr id="8" name="TextBox 7">
            <a:extLst>
              <a:ext uri="{FF2B5EF4-FFF2-40B4-BE49-F238E27FC236}">
                <a16:creationId xmlns:a16="http://schemas.microsoft.com/office/drawing/2014/main" id="{0CF30594-81C1-1C21-6419-C18CAEACD339}"/>
              </a:ext>
            </a:extLst>
          </p:cNvPr>
          <p:cNvSpPr txBox="1"/>
          <p:nvPr/>
        </p:nvSpPr>
        <p:spPr>
          <a:xfrm>
            <a:off x="1426993" y="1306949"/>
            <a:ext cx="3618558" cy="369332"/>
          </a:xfrm>
          <a:prstGeom prst="rect">
            <a:avLst/>
          </a:prstGeom>
          <a:noFill/>
        </p:spPr>
        <p:txBody>
          <a:bodyPr wrap="square" rtlCol="0">
            <a:spAutoFit/>
          </a:bodyPr>
          <a:lstStyle/>
          <a:p>
            <a:r>
              <a:rPr lang="en-GB" b="1" dirty="0">
                <a:latin typeface="Calibri" panose="020F0502020204030204" pitchFamily="34" charset="0"/>
              </a:rPr>
              <a:t>Location-Based emissions</a:t>
            </a:r>
          </a:p>
        </p:txBody>
      </p:sp>
      <p:sp>
        <p:nvSpPr>
          <p:cNvPr id="11" name="TextBox 10">
            <a:extLst>
              <a:ext uri="{FF2B5EF4-FFF2-40B4-BE49-F238E27FC236}">
                <a16:creationId xmlns:a16="http://schemas.microsoft.com/office/drawing/2014/main" id="{DDD14FF9-99AE-7CD0-20FD-DFA6E5CF048B}"/>
              </a:ext>
            </a:extLst>
          </p:cNvPr>
          <p:cNvSpPr txBox="1"/>
          <p:nvPr/>
        </p:nvSpPr>
        <p:spPr>
          <a:xfrm>
            <a:off x="6985131" y="1329543"/>
            <a:ext cx="3618558" cy="369332"/>
          </a:xfrm>
          <a:prstGeom prst="rect">
            <a:avLst/>
          </a:prstGeom>
          <a:noFill/>
        </p:spPr>
        <p:txBody>
          <a:bodyPr wrap="square" rtlCol="0">
            <a:spAutoFit/>
          </a:bodyPr>
          <a:lstStyle/>
          <a:p>
            <a:r>
              <a:rPr lang="en-GB" b="1" dirty="0">
                <a:latin typeface="Calibri" panose="020F0502020204030204" pitchFamily="34" charset="0"/>
              </a:rPr>
              <a:t>Market-Based emissions</a:t>
            </a:r>
          </a:p>
        </p:txBody>
      </p:sp>
      <p:sp>
        <p:nvSpPr>
          <p:cNvPr id="12" name="TextBox 11">
            <a:extLst>
              <a:ext uri="{FF2B5EF4-FFF2-40B4-BE49-F238E27FC236}">
                <a16:creationId xmlns:a16="http://schemas.microsoft.com/office/drawing/2014/main" id="{086F69A3-3228-85E8-FEC6-0371F7A7D8E8}"/>
              </a:ext>
            </a:extLst>
          </p:cNvPr>
          <p:cNvSpPr txBox="1"/>
          <p:nvPr/>
        </p:nvSpPr>
        <p:spPr>
          <a:xfrm>
            <a:off x="7770965" y="3199100"/>
            <a:ext cx="1784555" cy="646331"/>
          </a:xfrm>
          <a:prstGeom prst="rect">
            <a:avLst/>
          </a:prstGeom>
          <a:noFill/>
        </p:spPr>
        <p:txBody>
          <a:bodyPr wrap="square" rtlCol="0">
            <a:spAutoFit/>
          </a:bodyPr>
          <a:lstStyle/>
          <a:p>
            <a:pPr algn="ctr"/>
            <a:r>
              <a:rPr lang="en-GB" b="1" dirty="0">
                <a:latin typeface="Calibri" panose="020F0502020204030204" pitchFamily="34" charset="0"/>
              </a:rPr>
              <a:t>1,850 tonnes CO</a:t>
            </a:r>
            <a:r>
              <a:rPr lang="en-GB" b="1" baseline="-25000" dirty="0">
                <a:latin typeface="Calibri" panose="020F0502020204030204" pitchFamily="34" charset="0"/>
              </a:rPr>
              <a:t>2</a:t>
            </a:r>
            <a:r>
              <a:rPr lang="en-GB" b="1" dirty="0">
                <a:latin typeface="Calibri" panose="020F0502020204030204" pitchFamily="34" charset="0"/>
              </a:rPr>
              <a:t>e</a:t>
            </a:r>
          </a:p>
        </p:txBody>
      </p:sp>
      <p:graphicFrame>
        <p:nvGraphicFramePr>
          <p:cNvPr id="5" name="Chart 4">
            <a:extLst>
              <a:ext uri="{FF2B5EF4-FFF2-40B4-BE49-F238E27FC236}">
                <a16:creationId xmlns:a16="http://schemas.microsoft.com/office/drawing/2014/main" id="{229D79FF-5720-4988-A377-57D7A1DF3631}"/>
              </a:ext>
            </a:extLst>
          </p:cNvPr>
          <p:cNvGraphicFramePr>
            <a:graphicFrameLocks/>
          </p:cNvGraphicFramePr>
          <p:nvPr>
            <p:extLst>
              <p:ext uri="{D42A27DB-BD31-4B8C-83A1-F6EECF244321}">
                <p14:modId xmlns:p14="http://schemas.microsoft.com/office/powerpoint/2010/main" val="1300226760"/>
              </p:ext>
            </p:extLst>
          </p:nvPr>
        </p:nvGraphicFramePr>
        <p:xfrm>
          <a:off x="-3860873" y="1595992"/>
          <a:ext cx="13754247" cy="41324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569E716A-B76C-4E69-AAA8-BDA3BFCA2AC6}"/>
              </a:ext>
            </a:extLst>
          </p:cNvPr>
          <p:cNvGraphicFramePr>
            <a:graphicFrameLocks/>
          </p:cNvGraphicFramePr>
          <p:nvPr>
            <p:extLst>
              <p:ext uri="{D42A27DB-BD31-4B8C-83A1-F6EECF244321}">
                <p14:modId xmlns:p14="http://schemas.microsoft.com/office/powerpoint/2010/main" val="3362651950"/>
              </p:ext>
            </p:extLst>
          </p:nvPr>
        </p:nvGraphicFramePr>
        <p:xfrm>
          <a:off x="1784820" y="1595992"/>
          <a:ext cx="13756844" cy="41355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67557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30858C-AA47-6A30-CC4C-17566DBB4104}"/>
              </a:ext>
            </a:extLst>
          </p:cNvPr>
          <p:cNvSpPr>
            <a:spLocks noGrp="1"/>
          </p:cNvSpPr>
          <p:nvPr>
            <p:ph type="title"/>
          </p:nvPr>
        </p:nvSpPr>
        <p:spPr>
          <a:xfrm>
            <a:off x="960718" y="0"/>
            <a:ext cx="10947913" cy="973698"/>
          </a:xfrm>
        </p:spPr>
        <p:txBody>
          <a:bodyPr/>
          <a:lstStyle/>
          <a:p>
            <a:r>
              <a:rPr lang="en-GB" sz="4000" dirty="0">
                <a:solidFill>
                  <a:schemeClr val="tx2"/>
                </a:solidFill>
              </a:rPr>
              <a:t>Kirkwall Airport 2024 Footprint – By emissions source</a:t>
            </a:r>
            <a:endParaRPr lang="en-GB" sz="2000" b="0" dirty="0">
              <a:solidFill>
                <a:srgbClr val="12447D"/>
              </a:solidFill>
            </a:endParaRPr>
          </a:p>
        </p:txBody>
      </p:sp>
      <p:graphicFrame>
        <p:nvGraphicFramePr>
          <p:cNvPr id="2" name="Table 1">
            <a:extLst>
              <a:ext uri="{FF2B5EF4-FFF2-40B4-BE49-F238E27FC236}">
                <a16:creationId xmlns:a16="http://schemas.microsoft.com/office/drawing/2014/main" id="{B0CFF52F-7520-E94E-A8D2-5189FCE6818B}"/>
              </a:ext>
            </a:extLst>
          </p:cNvPr>
          <p:cNvGraphicFramePr>
            <a:graphicFrameLocks noGrp="1"/>
          </p:cNvGraphicFramePr>
          <p:nvPr>
            <p:extLst>
              <p:ext uri="{D42A27DB-BD31-4B8C-83A1-F6EECF244321}">
                <p14:modId xmlns:p14="http://schemas.microsoft.com/office/powerpoint/2010/main" val="4047725305"/>
              </p:ext>
            </p:extLst>
          </p:nvPr>
        </p:nvGraphicFramePr>
        <p:xfrm>
          <a:off x="960718" y="1066556"/>
          <a:ext cx="9906757" cy="5468927"/>
        </p:xfrm>
        <a:graphic>
          <a:graphicData uri="http://schemas.openxmlformats.org/drawingml/2006/table">
            <a:tbl>
              <a:tblPr/>
              <a:tblGrid>
                <a:gridCol w="3195153">
                  <a:extLst>
                    <a:ext uri="{9D8B030D-6E8A-4147-A177-3AD203B41FA5}">
                      <a16:colId xmlns:a16="http://schemas.microsoft.com/office/drawing/2014/main" val="2802583785"/>
                    </a:ext>
                  </a:extLst>
                </a:gridCol>
                <a:gridCol w="3320102">
                  <a:extLst>
                    <a:ext uri="{9D8B030D-6E8A-4147-A177-3AD203B41FA5}">
                      <a16:colId xmlns:a16="http://schemas.microsoft.com/office/drawing/2014/main" val="3615784319"/>
                    </a:ext>
                  </a:extLst>
                </a:gridCol>
                <a:gridCol w="1375133">
                  <a:extLst>
                    <a:ext uri="{9D8B030D-6E8A-4147-A177-3AD203B41FA5}">
                      <a16:colId xmlns:a16="http://schemas.microsoft.com/office/drawing/2014/main" val="1494027521"/>
                    </a:ext>
                  </a:extLst>
                </a:gridCol>
                <a:gridCol w="2016369">
                  <a:extLst>
                    <a:ext uri="{9D8B030D-6E8A-4147-A177-3AD203B41FA5}">
                      <a16:colId xmlns:a16="http://schemas.microsoft.com/office/drawing/2014/main" val="2913026573"/>
                    </a:ext>
                  </a:extLst>
                </a:gridCol>
              </a:tblGrid>
              <a:tr h="191004">
                <a:tc>
                  <a:txBody>
                    <a:bodyPr/>
                    <a:lstStyle/>
                    <a:p>
                      <a:pPr algn="l" fontAlgn="ctr"/>
                      <a:r>
                        <a:rPr lang="en-GB" sz="11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1100" b="1" i="0" u="none" strike="noStrike" dirty="0">
                          <a:solidFill>
                            <a:srgbClr val="FFFFFF"/>
                          </a:solidFill>
                          <a:effectLst/>
                          <a:latin typeface="Calibri" panose="020F0502020204030204" pitchFamily="34" charset="0"/>
                        </a:rPr>
                        <a:t>Emissions (tCO2e)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l" fontAlgn="ctr"/>
                      <a:r>
                        <a:rPr lang="en-GB" sz="1100" b="1" i="0" u="none" strike="noStrike" dirty="0">
                          <a:solidFill>
                            <a:srgbClr val="FFFFFF"/>
                          </a:solidFill>
                          <a:effectLst/>
                          <a:latin typeface="Calibri" panose="020F0502020204030204" pitchFamily="34" charset="0"/>
                        </a:rPr>
                        <a:t>% of Scope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l" fontAlgn="ctr"/>
                      <a:r>
                        <a:rPr lang="en-GB" sz="1100" b="1" i="0" u="none" strike="noStrike" dirty="0">
                          <a:solidFill>
                            <a:srgbClr val="FFFFFF"/>
                          </a:solidFill>
                          <a:effectLst/>
                          <a:latin typeface="Calibri" panose="020F0502020204030204" pitchFamily="34" charset="0"/>
                        </a:rPr>
                        <a:t>% of Total Emissions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1906772088"/>
                  </a:ext>
                </a:extLst>
              </a:tr>
              <a:tr h="191004">
                <a:tc>
                  <a:txBody>
                    <a:bodyPr/>
                    <a:lstStyle/>
                    <a:p>
                      <a:pPr algn="l" fontAlgn="ctr"/>
                      <a:r>
                        <a:rPr lang="en-GB" sz="1100" b="1" i="0" u="none" strike="noStrike" dirty="0">
                          <a:solidFill>
                            <a:srgbClr val="FFFFFF"/>
                          </a:solidFill>
                          <a:effectLst/>
                          <a:latin typeface="Calibri" panose="020F0502020204030204" pitchFamily="34" charset="0"/>
                        </a:rPr>
                        <a:t>Scope 1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100" b="1" i="0" u="none" strike="noStrike" dirty="0">
                          <a:solidFill>
                            <a:srgbClr val="FFFFFF"/>
                          </a:solidFill>
                          <a:effectLst/>
                          <a:latin typeface="Calibri" panose="020F0502020204030204" pitchFamily="34" charset="0"/>
                        </a:rPr>
                        <a:t>219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endParaRPr lang="en-GB" sz="11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100" b="1" i="0" u="none" strike="noStrike" dirty="0">
                          <a:solidFill>
                            <a:srgbClr val="FFFFFF"/>
                          </a:solidFill>
                          <a:effectLst/>
                          <a:latin typeface="Calibri" panose="020F0502020204030204" pitchFamily="34" charset="0"/>
                        </a:rPr>
                        <a:t>11.0%</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3576741304"/>
                  </a:ext>
                </a:extLst>
              </a:tr>
              <a:tr h="191004">
                <a:tc>
                  <a:txBody>
                    <a:bodyPr/>
                    <a:lstStyle/>
                    <a:p>
                      <a:pPr algn="l" fontAlgn="ctr"/>
                      <a:r>
                        <a:rPr lang="en-GB" sz="1100" b="0" i="0" u="none" strike="noStrike" dirty="0">
                          <a:solidFill>
                            <a:srgbClr val="12447D"/>
                          </a:solidFill>
                          <a:effectLst/>
                          <a:latin typeface="Calibri" panose="020F0502020204030204" pitchFamily="34" charset="0"/>
                        </a:rPr>
                        <a:t>Natural gas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0</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0.0%</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7425160"/>
                  </a:ext>
                </a:extLst>
              </a:tr>
              <a:tr h="191004">
                <a:tc>
                  <a:txBody>
                    <a:bodyPr/>
                    <a:lstStyle/>
                    <a:p>
                      <a:pPr algn="l" fontAlgn="ctr"/>
                      <a:r>
                        <a:rPr lang="en-GB" sz="1100" b="0" i="0" u="none" strike="noStrike" dirty="0">
                          <a:solidFill>
                            <a:srgbClr val="12447D"/>
                          </a:solidFill>
                          <a:effectLst/>
                          <a:latin typeface="Calibri" panose="020F0502020204030204" pitchFamily="34" charset="0"/>
                        </a:rPr>
                        <a:t>Fuel (heating, power, GSE)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214</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97.5%</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12447D"/>
                          </a:solidFill>
                          <a:effectLst/>
                          <a:latin typeface="Calibri" panose="020F0502020204030204" pitchFamily="34" charset="0"/>
                        </a:rPr>
                        <a:t>10.7%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9490992"/>
                  </a:ext>
                </a:extLst>
              </a:tr>
              <a:tr h="191004">
                <a:tc>
                  <a:txBody>
                    <a:bodyPr/>
                    <a:lstStyle/>
                    <a:p>
                      <a:pPr algn="l" fontAlgn="b"/>
                      <a:r>
                        <a:rPr lang="en-GB" sz="1100" b="0" i="0" u="none" strike="noStrike" dirty="0">
                          <a:solidFill>
                            <a:srgbClr val="12447D"/>
                          </a:solidFill>
                          <a:effectLst/>
                          <a:latin typeface="Calibri" panose="020F0502020204030204" pitchFamily="34" charset="0"/>
                        </a:rPr>
                        <a:t>Business travel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0</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0.0%</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6626561"/>
                  </a:ext>
                </a:extLst>
              </a:tr>
              <a:tr h="191004">
                <a:tc>
                  <a:txBody>
                    <a:bodyPr/>
                    <a:lstStyle/>
                    <a:p>
                      <a:pPr algn="l" fontAlgn="ctr"/>
                      <a:r>
                        <a:rPr lang="en-GB" sz="1100" b="0" i="0" u="none" strike="noStrike" dirty="0">
                          <a:solidFill>
                            <a:srgbClr val="12447D"/>
                          </a:solidFill>
                          <a:effectLst/>
                          <a:latin typeface="Calibri" panose="020F0502020204030204" pitchFamily="34" charset="0"/>
                        </a:rPr>
                        <a:t>Refrigerants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0</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0.0%</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7581043"/>
                  </a:ext>
                </a:extLst>
              </a:tr>
              <a:tr h="191004">
                <a:tc>
                  <a:txBody>
                    <a:bodyPr/>
                    <a:lstStyle/>
                    <a:p>
                      <a:pPr algn="l" fontAlgn="ctr"/>
                      <a:r>
                        <a:rPr lang="en-GB" sz="1100" b="0" i="0" u="none" strike="noStrike" dirty="0">
                          <a:solidFill>
                            <a:srgbClr val="12447D"/>
                          </a:solidFill>
                          <a:effectLst/>
                          <a:latin typeface="Calibri" panose="020F0502020204030204" pitchFamily="34" charset="0"/>
                        </a:rPr>
                        <a:t>Airport de-icer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0</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0.0%</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3958319"/>
                  </a:ext>
                </a:extLst>
              </a:tr>
              <a:tr h="191004">
                <a:tc>
                  <a:txBody>
                    <a:bodyPr/>
                    <a:lstStyle/>
                    <a:p>
                      <a:pPr algn="l" fontAlgn="ctr"/>
                      <a:r>
                        <a:rPr lang="en-GB" sz="1100" b="0" i="0" u="none" strike="noStrike" dirty="0">
                          <a:solidFill>
                            <a:srgbClr val="12447D"/>
                          </a:solidFill>
                          <a:effectLst/>
                          <a:latin typeface="Calibri" panose="020F0502020204030204" pitchFamily="34" charset="0"/>
                        </a:rPr>
                        <a:t>Fire training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6</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2.5%</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12447D"/>
                          </a:solidFill>
                          <a:effectLst/>
                          <a:latin typeface="Calibri" panose="020F0502020204030204" pitchFamily="34" charset="0"/>
                        </a:rPr>
                        <a:t>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9300904"/>
                  </a:ext>
                </a:extLst>
              </a:tr>
              <a:tr h="191004">
                <a:tc>
                  <a:txBody>
                    <a:bodyPr/>
                    <a:lstStyle/>
                    <a:p>
                      <a:pPr algn="l" fontAlgn="ctr"/>
                      <a:r>
                        <a:rPr lang="en-GB" sz="1100" b="1" i="0" u="none" strike="noStrike" dirty="0">
                          <a:solidFill>
                            <a:srgbClr val="FFFFFF"/>
                          </a:solidFill>
                          <a:effectLst/>
                          <a:latin typeface="Calibri" panose="020F0502020204030204" pitchFamily="34" charset="0"/>
                        </a:rPr>
                        <a:t>Scope 2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100" b="1" i="0" u="none" strike="noStrike" dirty="0">
                          <a:solidFill>
                            <a:srgbClr val="FFFFFF"/>
                          </a:solidFill>
                          <a:effectLst/>
                          <a:latin typeface="Calibri" panose="020F0502020204030204" pitchFamily="34" charset="0"/>
                        </a:rPr>
                        <a:t>147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endParaRPr lang="en-GB" sz="11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100" b="1" i="0" u="none" strike="noStrike" dirty="0">
                          <a:solidFill>
                            <a:schemeClr val="bg1"/>
                          </a:solidFill>
                          <a:effectLst/>
                          <a:latin typeface="Calibri" panose="020F0502020204030204" pitchFamily="34" charset="0"/>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3534847850"/>
                  </a:ext>
                </a:extLst>
              </a:tr>
              <a:tr h="191004">
                <a:tc>
                  <a:txBody>
                    <a:bodyPr/>
                    <a:lstStyle/>
                    <a:p>
                      <a:pPr algn="l" fontAlgn="ctr"/>
                      <a:r>
                        <a:rPr lang="en-GB" sz="1100" b="0" i="0" u="none" strike="noStrike" dirty="0">
                          <a:solidFill>
                            <a:srgbClr val="12447D"/>
                          </a:solidFill>
                          <a:effectLst/>
                          <a:latin typeface="Calibri" panose="020F0502020204030204" pitchFamily="34" charset="0"/>
                        </a:rPr>
                        <a:t>Airport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12447D"/>
                          </a:solidFill>
                          <a:effectLst/>
                          <a:latin typeface="Calibri" panose="020F0502020204030204" pitchFamily="34" charset="0"/>
                        </a:rPr>
                        <a:t>147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12447D"/>
                          </a:solidFill>
                          <a:effectLst/>
                          <a:latin typeface="Calibri" panose="020F050202020403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kern="1200" dirty="0">
                          <a:solidFill>
                            <a:srgbClr val="12447D"/>
                          </a:solidFill>
                          <a:effectLst/>
                          <a:latin typeface="Calibri" panose="020F0502020204030204" pitchFamily="34" charset="0"/>
                          <a:ea typeface="+mn-ea"/>
                          <a:cs typeface="+mn-cs"/>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4829002"/>
                  </a:ext>
                </a:extLst>
              </a:tr>
              <a:tr h="191004">
                <a:tc>
                  <a:txBody>
                    <a:bodyPr/>
                    <a:lstStyle/>
                    <a:p>
                      <a:pPr algn="l" fontAlgn="ctr"/>
                      <a:r>
                        <a:rPr lang="en-GB" sz="1100" b="1" i="0" u="none" strike="noStrike" dirty="0">
                          <a:solidFill>
                            <a:srgbClr val="FFFFFF"/>
                          </a:solidFill>
                          <a:effectLst/>
                          <a:latin typeface="Calibri" panose="020F0502020204030204" pitchFamily="34" charset="0"/>
                        </a:rPr>
                        <a:t>Scope 3 -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100" b="1" i="0" u="none" strike="noStrike" dirty="0">
                          <a:solidFill>
                            <a:srgbClr val="FFFFFF"/>
                          </a:solidFill>
                          <a:effectLst/>
                          <a:latin typeface="Calibri" panose="020F0502020204030204" pitchFamily="34" charset="0"/>
                        </a:rPr>
                        <a:t>1,628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endParaRPr lang="en-GB" sz="11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100" b="1" i="0" u="none" strike="noStrike" dirty="0">
                          <a:solidFill>
                            <a:srgbClr val="FFFFFF"/>
                          </a:solidFill>
                          <a:effectLst/>
                          <a:latin typeface="Calibri" panose="020F0502020204030204" pitchFamily="34" charset="0"/>
                        </a:rPr>
                        <a:t>81.5%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2192188406"/>
                  </a:ext>
                </a:extLst>
              </a:tr>
              <a:tr h="191004">
                <a:tc>
                  <a:txBody>
                    <a:bodyPr/>
                    <a:lstStyle/>
                    <a:p>
                      <a:pPr algn="l" fontAlgn="ctr"/>
                      <a:r>
                        <a:rPr lang="en-GB" sz="1100" b="0" i="0" u="none" strike="noStrike" dirty="0">
                          <a:solidFill>
                            <a:srgbClr val="12447D"/>
                          </a:solidFill>
                          <a:effectLst/>
                          <a:latin typeface="Calibri" panose="020F0502020204030204" pitchFamily="34" charset="0"/>
                        </a:rPr>
                        <a:t>Landing Take-off (LTO)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1,239</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76.1%</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12447D"/>
                          </a:solidFill>
                          <a:effectLst/>
                          <a:latin typeface="Calibri" panose="020F0502020204030204" pitchFamily="34" charset="0"/>
                        </a:rPr>
                        <a:t>62.1%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4057187"/>
                  </a:ext>
                </a:extLst>
              </a:tr>
              <a:tr h="191004">
                <a:tc>
                  <a:txBody>
                    <a:bodyPr/>
                    <a:lstStyle/>
                    <a:p>
                      <a:pPr algn="l" fontAlgn="ctr"/>
                      <a:r>
                        <a:rPr lang="en-GB" sz="1100" b="0" i="0" u="none" strike="noStrike" dirty="0">
                          <a:solidFill>
                            <a:srgbClr val="12447D"/>
                          </a:solidFill>
                          <a:effectLst/>
                          <a:latin typeface="Calibri" panose="020F0502020204030204" pitchFamily="34" charset="0"/>
                        </a:rPr>
                        <a:t>Passenger surface access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207</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12.7%</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12447D"/>
                          </a:solidFill>
                          <a:effectLst/>
                          <a:latin typeface="Calibri" panose="020F0502020204030204" pitchFamily="34" charset="0"/>
                        </a:rPr>
                        <a:t>10.4%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9867804"/>
                  </a:ext>
                </a:extLst>
              </a:tr>
              <a:tr h="207130">
                <a:tc>
                  <a:txBody>
                    <a:bodyPr/>
                    <a:lstStyle/>
                    <a:p>
                      <a:pPr algn="l" fontAlgn="ctr"/>
                      <a:r>
                        <a:rPr lang="en-GB" sz="1100" b="0" i="0" u="none" strike="noStrike" dirty="0">
                          <a:solidFill>
                            <a:srgbClr val="12447D"/>
                          </a:solidFill>
                          <a:effectLst/>
                          <a:latin typeface="Calibri" panose="020F0502020204030204" pitchFamily="34" charset="0"/>
                        </a:rPr>
                        <a:t>Tenant electricity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0</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0.0%</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2765608"/>
                  </a:ext>
                </a:extLst>
              </a:tr>
              <a:tr h="191004">
                <a:tc>
                  <a:txBody>
                    <a:bodyPr/>
                    <a:lstStyle/>
                    <a:p>
                      <a:pPr algn="l" fontAlgn="ctr"/>
                      <a:r>
                        <a:rPr lang="en-GB" sz="1100" b="0" i="0" u="none" strike="noStrike" dirty="0">
                          <a:solidFill>
                            <a:srgbClr val="12447D"/>
                          </a:solidFill>
                          <a:effectLst/>
                          <a:latin typeface="Calibri" panose="020F0502020204030204" pitchFamily="34" charset="0"/>
                        </a:rPr>
                        <a:t>Electricity WTT (reported since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35</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2.2%</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12447D"/>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84610683"/>
                  </a:ext>
                </a:extLst>
              </a:tr>
              <a:tr h="191004">
                <a:tc>
                  <a:txBody>
                    <a:bodyPr/>
                    <a:lstStyle/>
                    <a:p>
                      <a:pPr algn="l" fontAlgn="ctr"/>
                      <a:r>
                        <a:rPr lang="en-GB" sz="1100" b="0" i="0" u="none" strike="noStrike" dirty="0">
                          <a:solidFill>
                            <a:srgbClr val="12447D"/>
                          </a:solidFill>
                          <a:effectLst/>
                          <a:latin typeface="Calibri" panose="020F0502020204030204" pitchFamily="34" charset="0"/>
                        </a:rPr>
                        <a:t>Electricity T&amp;D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13</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0.8%</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12447D"/>
                          </a:solidFill>
                          <a:effectLst/>
                          <a:latin typeface="Calibri" panose="020F0502020204030204" pitchFamily="34" charset="0"/>
                        </a:rPr>
                        <a:t>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0367884"/>
                  </a:ext>
                </a:extLst>
              </a:tr>
              <a:tr h="191004">
                <a:tc>
                  <a:txBody>
                    <a:bodyPr/>
                    <a:lstStyle/>
                    <a:p>
                      <a:pPr algn="l" fontAlgn="ctr"/>
                      <a:r>
                        <a:rPr lang="en-GB" sz="1100" b="0" i="0" u="none" strike="noStrike" dirty="0">
                          <a:solidFill>
                            <a:srgbClr val="12447D"/>
                          </a:solidFill>
                          <a:effectLst/>
                          <a:latin typeface="Calibri" panose="020F0502020204030204" pitchFamily="34" charset="0"/>
                        </a:rPr>
                        <a:t>Fuels WTT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46</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2.8%</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12447D"/>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2430700"/>
                  </a:ext>
                </a:extLst>
              </a:tr>
              <a:tr h="191004">
                <a:tc>
                  <a:txBody>
                    <a:bodyPr/>
                    <a:lstStyle/>
                    <a:p>
                      <a:pPr algn="l" fontAlgn="ctr"/>
                      <a:r>
                        <a:rPr lang="en-GB" sz="1100" b="0" i="0" u="none" strike="noStrike" dirty="0">
                          <a:solidFill>
                            <a:srgbClr val="12447D"/>
                          </a:solidFill>
                          <a:effectLst/>
                          <a:latin typeface="Calibri" panose="020F0502020204030204" pitchFamily="34" charset="0"/>
                        </a:rPr>
                        <a:t>Waste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3</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0.2%</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12447D"/>
                          </a:solidFill>
                          <a:effectLst/>
                          <a:latin typeface="Calibri" panose="020F0502020204030204" pitchFamily="34" charset="0"/>
                        </a:rPr>
                        <a:t>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1285664"/>
                  </a:ext>
                </a:extLst>
              </a:tr>
              <a:tr h="191004">
                <a:tc>
                  <a:txBody>
                    <a:bodyPr/>
                    <a:lstStyle/>
                    <a:p>
                      <a:pPr algn="l" fontAlgn="ctr"/>
                      <a:r>
                        <a:rPr lang="en-GB" sz="1100" b="0" i="0" u="none" strike="noStrike" dirty="0">
                          <a:solidFill>
                            <a:srgbClr val="12447D"/>
                          </a:solidFill>
                          <a:effectLst/>
                          <a:latin typeface="Calibri" panose="020F0502020204030204" pitchFamily="34" charset="0"/>
                        </a:rPr>
                        <a:t>Staff commute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52</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3.2%</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12447D"/>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2571113"/>
                  </a:ext>
                </a:extLst>
              </a:tr>
              <a:tr h="191004">
                <a:tc>
                  <a:txBody>
                    <a:bodyPr/>
                    <a:lstStyle/>
                    <a:p>
                      <a:pPr algn="l" fontAlgn="ctr"/>
                      <a:r>
                        <a:rPr lang="en-GB" sz="1100" b="0" i="0" u="none" strike="noStrike" dirty="0">
                          <a:solidFill>
                            <a:srgbClr val="12447D"/>
                          </a:solidFill>
                          <a:effectLst/>
                          <a:latin typeface="Calibri" panose="020F0502020204030204" pitchFamily="34" charset="0"/>
                        </a:rPr>
                        <a:t>Third party de-icer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0</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0.0%</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1101008"/>
                  </a:ext>
                </a:extLst>
              </a:tr>
              <a:tr h="191004">
                <a:tc>
                  <a:txBody>
                    <a:bodyPr/>
                    <a:lstStyle/>
                    <a:p>
                      <a:pPr algn="l" fontAlgn="ctr"/>
                      <a:r>
                        <a:rPr lang="en-GB" sz="1100" b="0" i="0" u="none" strike="noStrike" dirty="0">
                          <a:solidFill>
                            <a:srgbClr val="12447D"/>
                          </a:solidFill>
                          <a:effectLst/>
                          <a:latin typeface="Calibri" panose="020F0502020204030204" pitchFamily="34" charset="0"/>
                        </a:rPr>
                        <a:t>Aircraft engine tests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0</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0.0%</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12447D"/>
                          </a:solidFill>
                          <a:effectLst/>
                          <a:latin typeface="Calibri" panose="020F0502020204030204" pitchFamily="34" charset="0"/>
                        </a:rPr>
                        <a:t>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151853"/>
                  </a:ext>
                </a:extLst>
              </a:tr>
              <a:tr h="191004">
                <a:tc>
                  <a:txBody>
                    <a:bodyPr/>
                    <a:lstStyle/>
                    <a:p>
                      <a:pPr algn="l" fontAlgn="ctr"/>
                      <a:r>
                        <a:rPr lang="en-GB" sz="1100" b="0" i="0" u="none" strike="noStrike" dirty="0">
                          <a:solidFill>
                            <a:srgbClr val="12447D"/>
                          </a:solidFill>
                          <a:effectLst/>
                          <a:latin typeface="Calibri" panose="020F0502020204030204" pitchFamily="34" charset="0"/>
                        </a:rPr>
                        <a:t>Water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4</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0.3%</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12447D"/>
                          </a:solidFill>
                          <a:effectLst/>
                          <a:latin typeface="Calibri" panose="020F0502020204030204" pitchFamily="34" charset="0"/>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7298177"/>
                  </a:ext>
                </a:extLst>
              </a:tr>
              <a:tr h="191004">
                <a:tc>
                  <a:txBody>
                    <a:bodyPr/>
                    <a:lstStyle/>
                    <a:p>
                      <a:pPr algn="l" fontAlgn="ctr"/>
                      <a:r>
                        <a:rPr lang="en-GB" sz="1100" b="0" i="0" u="none" strike="noStrike" dirty="0">
                          <a:solidFill>
                            <a:srgbClr val="12447D"/>
                          </a:solidFill>
                          <a:effectLst/>
                          <a:latin typeface="Calibri" panose="020F0502020204030204" pitchFamily="34" charset="0"/>
                        </a:rPr>
                        <a:t>Business travel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29</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1.8%</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12447D"/>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3740039"/>
                  </a:ext>
                </a:extLst>
              </a:tr>
              <a:tr h="191004">
                <a:tc>
                  <a:txBody>
                    <a:bodyPr/>
                    <a:lstStyle/>
                    <a:p>
                      <a:pPr algn="l" fontAlgn="ctr"/>
                      <a:r>
                        <a:rPr lang="en-GB" sz="1100" b="1" i="0" u="none" strike="noStrike" dirty="0">
                          <a:solidFill>
                            <a:srgbClr val="FFFFFF"/>
                          </a:solidFill>
                          <a:effectLst/>
                          <a:latin typeface="Calibri" panose="020F0502020204030204" pitchFamily="34" charset="0"/>
                        </a:rPr>
                        <a:t>Out of Scopes – 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100" b="1" i="0" u="none" strike="noStrike" dirty="0">
                          <a:solidFill>
                            <a:srgbClr val="FFFFFF"/>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endParaRPr lang="en-GB" sz="1100" b="1" i="0" u="none" strike="noStrike" dirty="0">
                        <a:solidFill>
                          <a:srgbClr val="FFFFFF"/>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100" b="1" i="0" u="none" strike="noStrike" dirty="0">
                          <a:solidFill>
                            <a:srgbClr val="FFFFFF"/>
                          </a:solidFill>
                          <a:effectLst/>
                          <a:latin typeface="Calibri" panose="020F0502020204030204" pitchFamily="34" charset="0"/>
                        </a:rPr>
                        <a:t>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1600136608"/>
                  </a:ext>
                </a:extLst>
              </a:tr>
              <a:tr h="191004">
                <a:tc>
                  <a:txBody>
                    <a:bodyPr/>
                    <a:lstStyle/>
                    <a:p>
                      <a:pPr algn="l" fontAlgn="ctr"/>
                      <a:r>
                        <a:rPr lang="en-GB" sz="1100" b="0" i="0" u="none" strike="noStrike" dirty="0">
                          <a:solidFill>
                            <a:srgbClr val="12447D"/>
                          </a:solidFill>
                          <a:effectLst/>
                          <a:latin typeface="Calibri" panose="020F0502020204030204" pitchFamily="34" charset="0"/>
                        </a:rPr>
                        <a:t>Diesel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3</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dirty="0">
                          <a:solidFill>
                            <a:srgbClr val="12447D"/>
                          </a:solidFill>
                          <a:effectLst/>
                          <a:latin typeface="Calibri" panose="020F050202020403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12447D"/>
                          </a:solidFill>
                          <a:effectLst/>
                          <a:latin typeface="Calibri" panose="020F0502020204030204" pitchFamily="34" charset="0"/>
                        </a:rPr>
                        <a:t>0.14%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3708342"/>
                  </a:ext>
                </a:extLst>
              </a:tr>
              <a:tr h="191004">
                <a:tc>
                  <a:txBody>
                    <a:bodyPr/>
                    <a:lstStyle/>
                    <a:p>
                      <a:pPr algn="l" fontAlgn="ctr"/>
                      <a:r>
                        <a:rPr lang="en-GB" sz="1100" b="0" i="0" u="none" strike="noStrike" dirty="0">
                          <a:solidFill>
                            <a:srgbClr val="12447D"/>
                          </a:solidFill>
                          <a:effectLst/>
                          <a:latin typeface="Calibri" panose="020F0502020204030204" pitchFamily="34" charset="0"/>
                        </a:rPr>
                        <a:t>Petrol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u="none" strike="noStrike" dirty="0">
                          <a:solidFill>
                            <a:srgbClr val="12447D"/>
                          </a:solidFill>
                          <a:effectLst/>
                          <a:latin typeface="Calibri" panose="020F0502020204030204" pitchFamily="34" charset="0"/>
                        </a:rPr>
                        <a:t>0</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dirty="0">
                          <a:solidFill>
                            <a:srgbClr val="12447D"/>
                          </a:solidFill>
                          <a:effectLst/>
                          <a:latin typeface="Calibri" panose="020F050202020403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12447D"/>
                          </a:solidFill>
                          <a:effectLst/>
                          <a:latin typeface="Calibri" panose="020F0502020204030204" pitchFamily="34" charset="0"/>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2902317"/>
                  </a:ext>
                </a:extLst>
              </a:tr>
              <a:tr h="191004">
                <a:tc>
                  <a:txBody>
                    <a:bodyPr/>
                    <a:lstStyle/>
                    <a:p>
                      <a:pPr algn="l" fontAlgn="ctr"/>
                      <a:r>
                        <a:rPr lang="en-GB" sz="1100" b="0" i="0" u="none" strike="noStrike" dirty="0">
                          <a:solidFill>
                            <a:srgbClr val="12447D"/>
                          </a:solidFill>
                          <a:effectLst/>
                          <a:latin typeface="Calibri" panose="020F0502020204030204" pitchFamily="34" charset="0"/>
                        </a:rPr>
                        <a:t>Wood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u="none" strike="noStrike" dirty="0">
                          <a:solidFill>
                            <a:srgbClr val="12447D"/>
                          </a:solidFill>
                          <a:effectLst/>
                          <a:latin typeface="Calibri" panose="020F0502020204030204" pitchFamily="34" charset="0"/>
                        </a:rPr>
                        <a:t>0</a:t>
                      </a:r>
                      <a:endParaRPr lang="en-GB" sz="1100" b="0" i="0" u="none" strike="noStrike" dirty="0">
                        <a:solidFill>
                          <a:srgbClr val="12447D"/>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dirty="0">
                          <a:solidFill>
                            <a:srgbClr val="12447D"/>
                          </a:solidFill>
                          <a:effectLst/>
                          <a:latin typeface="Calibri" panose="020F0502020204030204" pitchFamily="34" charset="0"/>
                        </a:rPr>
                        <a:t>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100" b="0" i="0" u="none" strike="noStrike" dirty="0">
                          <a:solidFill>
                            <a:srgbClr val="12447D"/>
                          </a:solidFill>
                          <a:effectLst/>
                          <a:latin typeface="Calibri" panose="020F0502020204030204" pitchFamily="34" charset="0"/>
                        </a:rPr>
                        <a:t>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2791387"/>
                  </a:ext>
                </a:extLst>
              </a:tr>
              <a:tr h="295693">
                <a:tc>
                  <a:txBody>
                    <a:bodyPr/>
                    <a:lstStyle/>
                    <a:p>
                      <a:pPr algn="l" fontAlgn="ctr"/>
                      <a:r>
                        <a:rPr lang="en-GB" sz="1100" b="1" i="0" u="none" strike="noStrike" dirty="0">
                          <a:solidFill>
                            <a:srgbClr val="FFFFFF"/>
                          </a:solidFill>
                          <a:effectLst/>
                          <a:latin typeface="Calibri" panose="020F050202020403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100" b="1" i="0" u="none" strike="noStrike" dirty="0">
                          <a:solidFill>
                            <a:srgbClr val="FFFFFF"/>
                          </a:solidFill>
                          <a:effectLst/>
                          <a:latin typeface="Calibri" panose="020F0502020204030204" pitchFamily="34" charset="0"/>
                        </a:rPr>
                        <a:t>1,997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100" b="1" i="0" u="none" strike="noStrike" dirty="0">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tc>
                  <a:txBody>
                    <a:bodyPr/>
                    <a:lstStyle/>
                    <a:p>
                      <a:pPr algn="ctr" fontAlgn="b"/>
                      <a:r>
                        <a:rPr lang="en-GB" sz="1100" b="1" i="0" u="none" strike="noStrike" dirty="0">
                          <a:solidFill>
                            <a:srgbClr val="FFFFFF"/>
                          </a:solidFill>
                          <a:effectLst/>
                          <a:latin typeface="Calibri" panose="020F0502020204030204" pitchFamily="34" charset="0"/>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4A79"/>
                    </a:solidFill>
                  </a:tcPr>
                </a:tc>
                <a:extLst>
                  <a:ext uri="{0D108BD9-81ED-4DB2-BD59-A6C34878D82A}">
                    <a16:rowId xmlns:a16="http://schemas.microsoft.com/office/drawing/2014/main" val="672924627"/>
                  </a:ext>
                </a:extLst>
              </a:tr>
            </a:tbl>
          </a:graphicData>
        </a:graphic>
      </p:graphicFrame>
    </p:spTree>
    <p:extLst>
      <p:ext uri="{BB962C8B-B14F-4D97-AF65-F5344CB8AC3E}">
        <p14:creationId xmlns:p14="http://schemas.microsoft.com/office/powerpoint/2010/main" val="542794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2BD6CCD3-6513-C247-8CA6-AA91FF4E23FF}"/>
              </a:ext>
            </a:extLst>
          </p:cNvPr>
          <p:cNvCxnSpPr>
            <a:cxnSpLocks/>
          </p:cNvCxnSpPr>
          <p:nvPr/>
        </p:nvCxnSpPr>
        <p:spPr>
          <a:xfrm>
            <a:off x="7827108" y="3447879"/>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5235EC6-A4C4-CB41-BC93-84D93FC73873}"/>
              </a:ext>
            </a:extLst>
          </p:cNvPr>
          <p:cNvCxnSpPr>
            <a:cxnSpLocks/>
          </p:cNvCxnSpPr>
          <p:nvPr/>
        </p:nvCxnSpPr>
        <p:spPr>
          <a:xfrm>
            <a:off x="7827108" y="5302122"/>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ontent Placeholder 1">
            <a:extLst>
              <a:ext uri="{FF2B5EF4-FFF2-40B4-BE49-F238E27FC236}">
                <a16:creationId xmlns:a16="http://schemas.microsoft.com/office/drawing/2014/main" id="{B5C11117-8134-0B4A-FD8A-6ED76A46FD61}"/>
              </a:ext>
            </a:extLst>
          </p:cNvPr>
          <p:cNvSpPr txBox="1">
            <a:spLocks/>
          </p:cNvSpPr>
          <p:nvPr/>
        </p:nvSpPr>
        <p:spPr>
          <a:xfrm>
            <a:off x="719007" y="1079245"/>
            <a:ext cx="11008852" cy="973697"/>
          </a:xfrm>
          <a:prstGeom prst="rect">
            <a:avLst/>
          </a:prstGeom>
        </p:spPr>
        <p:txBody>
          <a:bodyPr/>
          <a:lstStyle>
            <a:lvl1pPr marL="200472" indent="-200472" algn="l" defTabSz="801886"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14" indent="-200472" algn="l" defTabSz="801886" rtl="0" eaLnBrk="1" latinLnBrk="0" hangingPunct="1">
              <a:lnSpc>
                <a:spcPct val="90000"/>
              </a:lnSpc>
              <a:spcBef>
                <a:spcPts val="438"/>
              </a:spcBef>
              <a:buFont typeface="Arial" panose="020B0604020202020204" pitchFamily="34" charset="0"/>
              <a:buChar char="•"/>
              <a:defRPr sz="2105" kern="1200">
                <a:solidFill>
                  <a:schemeClr val="tx1"/>
                </a:solidFill>
                <a:latin typeface="+mn-lt"/>
                <a:ea typeface="+mn-ea"/>
                <a:cs typeface="+mn-cs"/>
              </a:defRPr>
            </a:lvl2pPr>
            <a:lvl3pPr marL="1002357" indent="-200472" algn="l" defTabSz="801886" rtl="0" eaLnBrk="1" latinLnBrk="0" hangingPunct="1">
              <a:lnSpc>
                <a:spcPct val="90000"/>
              </a:lnSpc>
              <a:spcBef>
                <a:spcPts val="438"/>
              </a:spcBef>
              <a:buFont typeface="Arial" panose="020B0604020202020204" pitchFamily="34" charset="0"/>
              <a:buChar char="•"/>
              <a:defRPr sz="1754" kern="1200">
                <a:solidFill>
                  <a:schemeClr val="tx1"/>
                </a:solidFill>
                <a:latin typeface="+mn-lt"/>
                <a:ea typeface="+mn-ea"/>
                <a:cs typeface="+mn-cs"/>
              </a:defRPr>
            </a:lvl3pPr>
            <a:lvl4pPr marL="140330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4pPr>
            <a:lvl5pPr marL="1804244"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5pPr>
            <a:lvl6pPr marL="2205186"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6pPr>
            <a:lvl7pPr marL="260613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7pPr>
            <a:lvl8pPr marL="3007072"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8pPr>
            <a:lvl9pPr marL="3408015"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9pPr>
          </a:lstStyle>
          <a:p>
            <a:pPr marL="0" indent="0" algn="just">
              <a:buNone/>
            </a:pPr>
            <a:r>
              <a:rPr lang="en-GB" sz="1800" dirty="0">
                <a:solidFill>
                  <a:srgbClr val="12447D"/>
                </a:solidFill>
                <a:latin typeface="Calibri" panose="020F0502020204030204" pitchFamily="34" charset="0"/>
              </a:rPr>
              <a:t>Scope 1 emissions are direct greenhouse gas emissions that occur from sources owned or controlled by HIAL. For Kirkwall Airport, the major emissions source in this category is fuels used for power, heating and the operation of ground support equipment (GSE). Fuel burnt during fire training is also captured under Scope 1. </a:t>
            </a:r>
          </a:p>
        </p:txBody>
      </p:sp>
      <p:sp>
        <p:nvSpPr>
          <p:cNvPr id="7" name="Title 6">
            <a:extLst>
              <a:ext uri="{FF2B5EF4-FFF2-40B4-BE49-F238E27FC236}">
                <a16:creationId xmlns:a16="http://schemas.microsoft.com/office/drawing/2014/main" id="{2C3F3B6B-BBE5-5BDB-5741-11DA1A9F73D6}"/>
              </a:ext>
            </a:extLst>
          </p:cNvPr>
          <p:cNvSpPr>
            <a:spLocks noGrp="1"/>
          </p:cNvSpPr>
          <p:nvPr>
            <p:ph type="title"/>
          </p:nvPr>
        </p:nvSpPr>
        <p:spPr>
          <a:xfrm>
            <a:off x="719006" y="431682"/>
            <a:ext cx="9233885" cy="973698"/>
          </a:xfrm>
        </p:spPr>
        <p:txBody>
          <a:bodyPr/>
          <a:lstStyle/>
          <a:p>
            <a:r>
              <a:rPr lang="en-GB" sz="4000" dirty="0">
                <a:solidFill>
                  <a:schemeClr val="tx2"/>
                </a:solidFill>
              </a:rPr>
              <a:t>Kirkwall Airport 2024 Footprint – Scope 1</a:t>
            </a:r>
          </a:p>
        </p:txBody>
      </p:sp>
      <p:sp>
        <p:nvSpPr>
          <p:cNvPr id="16" name="TextBox 15">
            <a:extLst>
              <a:ext uri="{FF2B5EF4-FFF2-40B4-BE49-F238E27FC236}">
                <a16:creationId xmlns:a16="http://schemas.microsoft.com/office/drawing/2014/main" id="{A70F7C90-A8ED-98C3-5A72-0564B7CAD6D0}"/>
              </a:ext>
            </a:extLst>
          </p:cNvPr>
          <p:cNvSpPr txBox="1"/>
          <p:nvPr/>
        </p:nvSpPr>
        <p:spPr>
          <a:xfrm>
            <a:off x="790782" y="2310879"/>
            <a:ext cx="5912360" cy="369332"/>
          </a:xfrm>
          <a:prstGeom prst="rect">
            <a:avLst/>
          </a:prstGeom>
          <a:noFill/>
          <a:ln w="28575">
            <a:solidFill>
              <a:schemeClr val="tx2"/>
            </a:solidFill>
          </a:ln>
        </p:spPr>
        <p:txBody>
          <a:bodyPr wrap="square" rtlCol="0">
            <a:spAutoFit/>
          </a:bodyPr>
          <a:lstStyle/>
          <a:p>
            <a:r>
              <a:rPr lang="en-GB" b="1" dirty="0">
                <a:solidFill>
                  <a:schemeClr val="accent6">
                    <a:lumMod val="75000"/>
                  </a:schemeClr>
                </a:solidFill>
                <a:latin typeface="Calibri" panose="020F0502020204030204" pitchFamily="34" charset="0"/>
              </a:rPr>
              <a:t>Total Scope 1 emissions – 219 tonnes CO</a:t>
            </a:r>
            <a:r>
              <a:rPr lang="en-GB" b="1" baseline="-25000" dirty="0">
                <a:solidFill>
                  <a:schemeClr val="accent6">
                    <a:lumMod val="75000"/>
                  </a:schemeClr>
                </a:solidFill>
                <a:latin typeface="Calibri" panose="020F0502020204030204" pitchFamily="34" charset="0"/>
              </a:rPr>
              <a:t>2</a:t>
            </a:r>
            <a:r>
              <a:rPr lang="en-GB" b="1" dirty="0">
                <a:solidFill>
                  <a:schemeClr val="accent6">
                    <a:lumMod val="75000"/>
                  </a:schemeClr>
                </a:solidFill>
                <a:latin typeface="Calibri" panose="020F0502020204030204" pitchFamily="34" charset="0"/>
              </a:rPr>
              <a:t>e</a:t>
            </a:r>
          </a:p>
        </p:txBody>
      </p:sp>
      <p:sp>
        <p:nvSpPr>
          <p:cNvPr id="20" name="TextBox 19">
            <a:extLst>
              <a:ext uri="{FF2B5EF4-FFF2-40B4-BE49-F238E27FC236}">
                <a16:creationId xmlns:a16="http://schemas.microsoft.com/office/drawing/2014/main" id="{30613566-8D15-9436-C059-15E4338200A2}"/>
              </a:ext>
            </a:extLst>
          </p:cNvPr>
          <p:cNvSpPr txBox="1"/>
          <p:nvPr/>
        </p:nvSpPr>
        <p:spPr>
          <a:xfrm>
            <a:off x="9257504" y="2700505"/>
            <a:ext cx="2637070" cy="3416320"/>
          </a:xfrm>
          <a:prstGeom prst="rect">
            <a:avLst/>
          </a:prstGeom>
          <a:noFill/>
        </p:spPr>
        <p:txBody>
          <a:bodyPr wrap="square">
            <a:spAutoFit/>
          </a:bodyPr>
          <a:lstStyle/>
          <a:p>
            <a:pPr marL="285750" indent="-285750">
              <a:buFont typeface="Arial" panose="020B0604020202020204" pitchFamily="34" charset="0"/>
              <a:buChar char="•"/>
            </a:pPr>
            <a:r>
              <a:rPr lang="en-GB" dirty="0">
                <a:solidFill>
                  <a:srgbClr val="12447D"/>
                </a:solidFill>
                <a:latin typeface="Calibri" panose="020F0502020204030204" pitchFamily="34" charset="0"/>
              </a:rPr>
              <a:t>Scope 1 emissions have increased by 18% this year, mostly attributed to fuel use for heating, power, and GSE. </a:t>
            </a:r>
          </a:p>
          <a:p>
            <a:pPr marL="285750" indent="-285750">
              <a:buFont typeface="Arial" panose="020B0604020202020204" pitchFamily="34" charset="0"/>
              <a:buChar char="•"/>
            </a:pPr>
            <a:r>
              <a:rPr lang="en-GB" dirty="0">
                <a:solidFill>
                  <a:srgbClr val="12447D"/>
                </a:solidFill>
                <a:latin typeface="Calibri" panose="020F0502020204030204" pitchFamily="34" charset="0"/>
              </a:rPr>
              <a:t>However, GSE emissions have been re-classified from Scope 3 to Scope 1 this year, which accounts for the increase. </a:t>
            </a:r>
          </a:p>
        </p:txBody>
      </p:sp>
      <p:graphicFrame>
        <p:nvGraphicFramePr>
          <p:cNvPr id="3" name="Chart 2">
            <a:extLst>
              <a:ext uri="{FF2B5EF4-FFF2-40B4-BE49-F238E27FC236}">
                <a16:creationId xmlns:a16="http://schemas.microsoft.com/office/drawing/2014/main" id="{0DE0A29A-6101-409E-ADB2-B64DF52BA829}"/>
              </a:ext>
            </a:extLst>
          </p:cNvPr>
          <p:cNvGraphicFramePr>
            <a:graphicFrameLocks/>
          </p:cNvGraphicFramePr>
          <p:nvPr>
            <p:extLst>
              <p:ext uri="{D42A27DB-BD31-4B8C-83A1-F6EECF244321}">
                <p14:modId xmlns:p14="http://schemas.microsoft.com/office/powerpoint/2010/main" val="2679567096"/>
              </p:ext>
            </p:extLst>
          </p:nvPr>
        </p:nvGraphicFramePr>
        <p:xfrm>
          <a:off x="675190" y="3068240"/>
          <a:ext cx="7754435" cy="37897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0935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2BD6CCD3-6513-C247-8CA6-AA91FF4E23FF}"/>
              </a:ext>
            </a:extLst>
          </p:cNvPr>
          <p:cNvCxnSpPr>
            <a:cxnSpLocks/>
          </p:cNvCxnSpPr>
          <p:nvPr/>
        </p:nvCxnSpPr>
        <p:spPr>
          <a:xfrm>
            <a:off x="7827108" y="3447879"/>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5235EC6-A4C4-CB41-BC93-84D93FC73873}"/>
              </a:ext>
            </a:extLst>
          </p:cNvPr>
          <p:cNvCxnSpPr>
            <a:cxnSpLocks/>
          </p:cNvCxnSpPr>
          <p:nvPr/>
        </p:nvCxnSpPr>
        <p:spPr>
          <a:xfrm>
            <a:off x="7827108" y="5302122"/>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ontent Placeholder 1">
            <a:extLst>
              <a:ext uri="{FF2B5EF4-FFF2-40B4-BE49-F238E27FC236}">
                <a16:creationId xmlns:a16="http://schemas.microsoft.com/office/drawing/2014/main" id="{B5C11117-8134-0B4A-FD8A-6ED76A46FD61}"/>
              </a:ext>
            </a:extLst>
          </p:cNvPr>
          <p:cNvSpPr txBox="1">
            <a:spLocks/>
          </p:cNvSpPr>
          <p:nvPr/>
        </p:nvSpPr>
        <p:spPr>
          <a:xfrm>
            <a:off x="642375" y="1213728"/>
            <a:ext cx="11008852" cy="4088394"/>
          </a:xfrm>
          <a:prstGeom prst="rect">
            <a:avLst/>
          </a:prstGeom>
        </p:spPr>
        <p:txBody>
          <a:bodyPr/>
          <a:lstStyle>
            <a:lvl1pPr marL="200472" indent="-200472" algn="l" defTabSz="801886"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14" indent="-200472" algn="l" defTabSz="801886" rtl="0" eaLnBrk="1" latinLnBrk="0" hangingPunct="1">
              <a:lnSpc>
                <a:spcPct val="90000"/>
              </a:lnSpc>
              <a:spcBef>
                <a:spcPts val="438"/>
              </a:spcBef>
              <a:buFont typeface="Arial" panose="020B0604020202020204" pitchFamily="34" charset="0"/>
              <a:buChar char="•"/>
              <a:defRPr sz="2105" kern="1200">
                <a:solidFill>
                  <a:schemeClr val="tx1"/>
                </a:solidFill>
                <a:latin typeface="+mn-lt"/>
                <a:ea typeface="+mn-ea"/>
                <a:cs typeface="+mn-cs"/>
              </a:defRPr>
            </a:lvl2pPr>
            <a:lvl3pPr marL="1002357" indent="-200472" algn="l" defTabSz="801886" rtl="0" eaLnBrk="1" latinLnBrk="0" hangingPunct="1">
              <a:lnSpc>
                <a:spcPct val="90000"/>
              </a:lnSpc>
              <a:spcBef>
                <a:spcPts val="438"/>
              </a:spcBef>
              <a:buFont typeface="Arial" panose="020B0604020202020204" pitchFamily="34" charset="0"/>
              <a:buChar char="•"/>
              <a:defRPr sz="1754" kern="1200">
                <a:solidFill>
                  <a:schemeClr val="tx1"/>
                </a:solidFill>
                <a:latin typeface="+mn-lt"/>
                <a:ea typeface="+mn-ea"/>
                <a:cs typeface="+mn-cs"/>
              </a:defRPr>
            </a:lvl3pPr>
            <a:lvl4pPr marL="140330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4pPr>
            <a:lvl5pPr marL="1804244"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5pPr>
            <a:lvl6pPr marL="2205186"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6pPr>
            <a:lvl7pPr marL="260613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7pPr>
            <a:lvl8pPr marL="3007072"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8pPr>
            <a:lvl9pPr marL="3408015"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9pPr>
          </a:lstStyle>
          <a:p>
            <a:pPr marL="0" indent="0" algn="just">
              <a:buNone/>
            </a:pPr>
            <a:r>
              <a:rPr lang="en-GB" sz="1800" dirty="0">
                <a:solidFill>
                  <a:srgbClr val="12447D"/>
                </a:solidFill>
                <a:latin typeface="Calibri" panose="020F0502020204030204" pitchFamily="34" charset="0"/>
              </a:rPr>
              <a:t>Scope 2 emissions are those associated with the consumption of electricity at the airport. Electricity emissions are reported under 2 approaches: </a:t>
            </a:r>
          </a:p>
          <a:p>
            <a:pPr marL="0" indent="0" algn="just">
              <a:buNone/>
            </a:pPr>
            <a:r>
              <a:rPr lang="en-GB" sz="1800" b="1" dirty="0">
                <a:solidFill>
                  <a:srgbClr val="12447D"/>
                </a:solidFill>
                <a:latin typeface="Calibri" panose="020F0502020204030204" pitchFamily="34" charset="0"/>
              </a:rPr>
              <a:t>Location-based</a:t>
            </a:r>
            <a:r>
              <a:rPr lang="en-GB" sz="1800" dirty="0">
                <a:solidFill>
                  <a:srgbClr val="12447D"/>
                </a:solidFill>
                <a:latin typeface="Calibri" panose="020F0502020204030204" pitchFamily="34" charset="0"/>
              </a:rPr>
              <a:t>: reflecting the average emissions intensity of electricity grids where energy consumption occurs. Under this approach, emissions are calculated used the National Grid average emission factor, sourced from the UK Government GHG Conversion factors for Company Reporting 2024.</a:t>
            </a:r>
          </a:p>
          <a:p>
            <a:pPr marL="0" indent="0" algn="just">
              <a:buNone/>
            </a:pPr>
            <a:r>
              <a:rPr lang="en-GB" sz="1800" b="1" dirty="0">
                <a:solidFill>
                  <a:srgbClr val="12447D"/>
                </a:solidFill>
                <a:latin typeface="Calibri" panose="020F0502020204030204" pitchFamily="34" charset="0"/>
              </a:rPr>
              <a:t>Market-based: </a:t>
            </a:r>
            <a:r>
              <a:rPr lang="en-GB" sz="1800" dirty="0">
                <a:solidFill>
                  <a:srgbClr val="12447D"/>
                </a:solidFill>
                <a:latin typeface="Calibri" panose="020F0502020204030204" pitchFamily="34" charset="0"/>
              </a:rPr>
              <a:t>reflecting the emissions from HIAL’s purchasing arrangements for electricity and the fuel mix associated with their energy tariff. During the reporting period (1 April 2023 – 31 March 2024), all of HIAL’s purchased electricity was covered by renewable energy guarantees of origin (REGO) certificates. Therefore, electricity emissions are reported as zero carbon under the market-based methodology.</a:t>
            </a:r>
          </a:p>
          <a:p>
            <a:pPr marL="0" indent="0">
              <a:buNone/>
            </a:pPr>
            <a:endParaRPr lang="en-GB" sz="1800" dirty="0">
              <a:solidFill>
                <a:schemeClr val="accent4"/>
              </a:solidFill>
              <a:latin typeface="Calibri" panose="020F0502020204030204" pitchFamily="34" charset="0"/>
            </a:endParaRPr>
          </a:p>
        </p:txBody>
      </p:sp>
      <p:sp>
        <p:nvSpPr>
          <p:cNvPr id="7" name="Title 6">
            <a:extLst>
              <a:ext uri="{FF2B5EF4-FFF2-40B4-BE49-F238E27FC236}">
                <a16:creationId xmlns:a16="http://schemas.microsoft.com/office/drawing/2014/main" id="{2C3F3B6B-BBE5-5BDB-5741-11DA1A9F73D6}"/>
              </a:ext>
            </a:extLst>
          </p:cNvPr>
          <p:cNvSpPr>
            <a:spLocks noGrp="1"/>
          </p:cNvSpPr>
          <p:nvPr>
            <p:ph type="title"/>
          </p:nvPr>
        </p:nvSpPr>
        <p:spPr>
          <a:xfrm>
            <a:off x="719006" y="431682"/>
            <a:ext cx="9468347" cy="973698"/>
          </a:xfrm>
        </p:spPr>
        <p:txBody>
          <a:bodyPr/>
          <a:lstStyle/>
          <a:p>
            <a:r>
              <a:rPr lang="en-GB" sz="4000" dirty="0">
                <a:solidFill>
                  <a:schemeClr val="tx2"/>
                </a:solidFill>
              </a:rPr>
              <a:t>Kirkwall Airport 2024 Footprint – Scope 2</a:t>
            </a:r>
          </a:p>
        </p:txBody>
      </p:sp>
      <p:sp>
        <p:nvSpPr>
          <p:cNvPr id="5" name="TextBox 4">
            <a:extLst>
              <a:ext uri="{FF2B5EF4-FFF2-40B4-BE49-F238E27FC236}">
                <a16:creationId xmlns:a16="http://schemas.microsoft.com/office/drawing/2014/main" id="{0B4FDDF4-40E7-A9A7-DE73-70CD6AA95C5F}"/>
              </a:ext>
            </a:extLst>
          </p:cNvPr>
          <p:cNvSpPr txBox="1"/>
          <p:nvPr/>
        </p:nvSpPr>
        <p:spPr>
          <a:xfrm>
            <a:off x="1056353" y="3941603"/>
            <a:ext cx="10339030" cy="646331"/>
          </a:xfrm>
          <a:prstGeom prst="rect">
            <a:avLst/>
          </a:prstGeom>
          <a:noFill/>
          <a:ln w="28575">
            <a:solidFill>
              <a:schemeClr val="tx2"/>
            </a:solidFill>
          </a:ln>
        </p:spPr>
        <p:txBody>
          <a:bodyPr wrap="square" rtlCol="0">
            <a:spAutoFit/>
          </a:bodyPr>
          <a:lstStyle/>
          <a:p>
            <a:r>
              <a:rPr lang="en-GB" b="1" dirty="0">
                <a:solidFill>
                  <a:schemeClr val="accent6">
                    <a:lumMod val="75000"/>
                  </a:schemeClr>
                </a:solidFill>
                <a:latin typeface="Calibri" panose="020F0502020204030204" pitchFamily="34" charset="0"/>
              </a:rPr>
              <a:t>Location-Based electricity emissions (tCO</a:t>
            </a:r>
            <a:r>
              <a:rPr lang="en-GB" b="1" baseline="-25000" dirty="0">
                <a:solidFill>
                  <a:schemeClr val="accent6">
                    <a:lumMod val="75000"/>
                  </a:schemeClr>
                </a:solidFill>
                <a:latin typeface="Calibri" panose="020F0502020204030204" pitchFamily="34" charset="0"/>
              </a:rPr>
              <a:t>2</a:t>
            </a:r>
            <a:r>
              <a:rPr lang="en-GB" b="1" dirty="0">
                <a:solidFill>
                  <a:schemeClr val="accent6">
                    <a:lumMod val="75000"/>
                  </a:schemeClr>
                </a:solidFill>
                <a:latin typeface="Calibri" panose="020F0502020204030204" pitchFamily="34" charset="0"/>
              </a:rPr>
              <a:t>e)	             Market-Based electricity emissions (tCO</a:t>
            </a:r>
            <a:r>
              <a:rPr lang="en-GB" b="1" baseline="-25000" dirty="0">
                <a:solidFill>
                  <a:schemeClr val="accent6">
                    <a:lumMod val="75000"/>
                  </a:schemeClr>
                </a:solidFill>
                <a:latin typeface="Calibri" panose="020F0502020204030204" pitchFamily="34" charset="0"/>
              </a:rPr>
              <a:t>2</a:t>
            </a:r>
            <a:r>
              <a:rPr lang="en-GB" b="1" dirty="0">
                <a:solidFill>
                  <a:schemeClr val="accent6">
                    <a:lumMod val="75000"/>
                  </a:schemeClr>
                </a:solidFill>
                <a:latin typeface="Calibri" panose="020F0502020204030204" pitchFamily="34" charset="0"/>
              </a:rPr>
              <a:t>e)</a:t>
            </a:r>
          </a:p>
          <a:p>
            <a:r>
              <a:rPr lang="en-GB" dirty="0">
                <a:solidFill>
                  <a:schemeClr val="accent6">
                    <a:lumMod val="75000"/>
                  </a:schemeClr>
                </a:solidFill>
                <a:latin typeface="Calibri" panose="020F0502020204030204" pitchFamily="34" charset="0"/>
              </a:rPr>
              <a:t>		147						0</a:t>
            </a:r>
          </a:p>
        </p:txBody>
      </p:sp>
      <p:cxnSp>
        <p:nvCxnSpPr>
          <p:cNvPr id="8" name="Straight Connector 7">
            <a:extLst>
              <a:ext uri="{FF2B5EF4-FFF2-40B4-BE49-F238E27FC236}">
                <a16:creationId xmlns:a16="http://schemas.microsoft.com/office/drawing/2014/main" id="{3A6476BE-0FB1-3683-DBF6-24F676B3D47F}"/>
              </a:ext>
            </a:extLst>
          </p:cNvPr>
          <p:cNvCxnSpPr>
            <a:stCxn id="5" idx="0"/>
            <a:endCxn id="5" idx="2"/>
          </p:cNvCxnSpPr>
          <p:nvPr/>
        </p:nvCxnSpPr>
        <p:spPr>
          <a:xfrm>
            <a:off x="6225868" y="3941603"/>
            <a:ext cx="0" cy="64633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2C0C01F-C542-3187-6F8D-B9A37E430311}"/>
              </a:ext>
            </a:extLst>
          </p:cNvPr>
          <p:cNvSpPr txBox="1"/>
          <p:nvPr/>
        </p:nvSpPr>
        <p:spPr>
          <a:xfrm>
            <a:off x="809934" y="4957024"/>
            <a:ext cx="11158382" cy="1477328"/>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12447D"/>
                </a:solidFill>
                <a:latin typeface="Calibri" panose="020F0502020204030204" pitchFamily="34" charset="0"/>
              </a:rPr>
              <a:t>Scope 2 emissions have increased by 13% this year, which is partly due to a continued increase in passenger numbers post-Covid – passenger numbers have increased 5% this reporting year, though aircraft movements have remained almost exactly the same.  </a:t>
            </a:r>
          </a:p>
          <a:p>
            <a:pPr marL="285750" indent="-285750">
              <a:buFont typeface="Arial" panose="020B0604020202020204" pitchFamily="34" charset="0"/>
              <a:buChar char="•"/>
            </a:pPr>
            <a:r>
              <a:rPr lang="en-GB" dirty="0">
                <a:solidFill>
                  <a:srgbClr val="12447D"/>
                </a:solidFill>
                <a:latin typeface="Calibri" panose="020F0502020204030204" pitchFamily="34" charset="0"/>
              </a:rPr>
              <a:t>Some data challenges were identified and recommendations to improve data accuracy in future years have been identified. </a:t>
            </a:r>
          </a:p>
        </p:txBody>
      </p:sp>
    </p:spTree>
    <p:extLst>
      <p:ext uri="{BB962C8B-B14F-4D97-AF65-F5344CB8AC3E}">
        <p14:creationId xmlns:p14="http://schemas.microsoft.com/office/powerpoint/2010/main" val="3246967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2BD6CCD3-6513-C247-8CA6-AA91FF4E23FF}"/>
              </a:ext>
            </a:extLst>
          </p:cNvPr>
          <p:cNvCxnSpPr>
            <a:cxnSpLocks/>
          </p:cNvCxnSpPr>
          <p:nvPr/>
        </p:nvCxnSpPr>
        <p:spPr>
          <a:xfrm>
            <a:off x="7827108" y="3447879"/>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5235EC6-A4C4-CB41-BC93-84D93FC73873}"/>
              </a:ext>
            </a:extLst>
          </p:cNvPr>
          <p:cNvCxnSpPr>
            <a:cxnSpLocks/>
          </p:cNvCxnSpPr>
          <p:nvPr/>
        </p:nvCxnSpPr>
        <p:spPr>
          <a:xfrm>
            <a:off x="7827108" y="5302122"/>
            <a:ext cx="24526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ontent Placeholder 1">
            <a:extLst>
              <a:ext uri="{FF2B5EF4-FFF2-40B4-BE49-F238E27FC236}">
                <a16:creationId xmlns:a16="http://schemas.microsoft.com/office/drawing/2014/main" id="{B5C11117-8134-0B4A-FD8A-6ED76A46FD61}"/>
              </a:ext>
            </a:extLst>
          </p:cNvPr>
          <p:cNvSpPr txBox="1">
            <a:spLocks/>
          </p:cNvSpPr>
          <p:nvPr/>
        </p:nvSpPr>
        <p:spPr>
          <a:xfrm>
            <a:off x="719007" y="1079245"/>
            <a:ext cx="11008852" cy="1649206"/>
          </a:xfrm>
          <a:prstGeom prst="rect">
            <a:avLst/>
          </a:prstGeom>
        </p:spPr>
        <p:txBody>
          <a:bodyPr/>
          <a:lstStyle>
            <a:lvl1pPr marL="200472" indent="-200472" algn="l" defTabSz="801886"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14" indent="-200472" algn="l" defTabSz="801886" rtl="0" eaLnBrk="1" latinLnBrk="0" hangingPunct="1">
              <a:lnSpc>
                <a:spcPct val="90000"/>
              </a:lnSpc>
              <a:spcBef>
                <a:spcPts val="438"/>
              </a:spcBef>
              <a:buFont typeface="Arial" panose="020B0604020202020204" pitchFamily="34" charset="0"/>
              <a:buChar char="•"/>
              <a:defRPr sz="2105" kern="1200">
                <a:solidFill>
                  <a:schemeClr val="tx1"/>
                </a:solidFill>
                <a:latin typeface="+mn-lt"/>
                <a:ea typeface="+mn-ea"/>
                <a:cs typeface="+mn-cs"/>
              </a:defRPr>
            </a:lvl2pPr>
            <a:lvl3pPr marL="1002357" indent="-200472" algn="l" defTabSz="801886" rtl="0" eaLnBrk="1" latinLnBrk="0" hangingPunct="1">
              <a:lnSpc>
                <a:spcPct val="90000"/>
              </a:lnSpc>
              <a:spcBef>
                <a:spcPts val="438"/>
              </a:spcBef>
              <a:buFont typeface="Arial" panose="020B0604020202020204" pitchFamily="34" charset="0"/>
              <a:buChar char="•"/>
              <a:defRPr sz="1754" kern="1200">
                <a:solidFill>
                  <a:schemeClr val="tx1"/>
                </a:solidFill>
                <a:latin typeface="+mn-lt"/>
                <a:ea typeface="+mn-ea"/>
                <a:cs typeface="+mn-cs"/>
              </a:defRPr>
            </a:lvl3pPr>
            <a:lvl4pPr marL="140330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4pPr>
            <a:lvl5pPr marL="1804244"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5pPr>
            <a:lvl6pPr marL="2205186"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6pPr>
            <a:lvl7pPr marL="2606130"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7pPr>
            <a:lvl8pPr marL="3007072"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8pPr>
            <a:lvl9pPr marL="3408015" indent="-200472" algn="l" defTabSz="80188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9pPr>
          </a:lstStyle>
          <a:p>
            <a:pPr marL="0" indent="0" algn="just">
              <a:buNone/>
            </a:pPr>
            <a:r>
              <a:rPr lang="en-GB" sz="1800" dirty="0">
                <a:solidFill>
                  <a:srgbClr val="12447D"/>
                </a:solidFill>
                <a:latin typeface="Calibri" panose="020F0502020204030204" pitchFamily="34" charset="0"/>
              </a:rPr>
              <a:t>Scope 3 emissions are indirect greenhouse gas emissions that arise as a consequence of the activities of HIAL, but occur from sources not owned or controlled by the company. For Kirkwall Airport, the major emission source in this category is from aircrafts’ aviation fuel. As an airport operator, HIAL reports on the emissions associated with aircraft movements around the airport, i.e. taxi-</a:t>
            </a:r>
            <a:r>
              <a:rPr lang="en-GB" sz="1800" dirty="0" err="1">
                <a:solidFill>
                  <a:srgbClr val="12447D"/>
                </a:solidFill>
                <a:latin typeface="Calibri" panose="020F0502020204030204" pitchFamily="34" charset="0"/>
              </a:rPr>
              <a:t>ing</a:t>
            </a:r>
            <a:r>
              <a:rPr lang="en-GB" sz="1800" dirty="0">
                <a:solidFill>
                  <a:srgbClr val="12447D"/>
                </a:solidFill>
                <a:latin typeface="Calibri" panose="020F0502020204030204" pitchFamily="34" charset="0"/>
              </a:rPr>
              <a:t>, take-off, landing and time spent on APU. Other sources in Scope 3 include passenger surface access, staff commute and business travel, waste, water and wastewater treatment and aircraft de-icing.</a:t>
            </a:r>
          </a:p>
        </p:txBody>
      </p:sp>
      <p:sp>
        <p:nvSpPr>
          <p:cNvPr id="7" name="Title 6">
            <a:extLst>
              <a:ext uri="{FF2B5EF4-FFF2-40B4-BE49-F238E27FC236}">
                <a16:creationId xmlns:a16="http://schemas.microsoft.com/office/drawing/2014/main" id="{2C3F3B6B-BBE5-5BDB-5741-11DA1A9F73D6}"/>
              </a:ext>
            </a:extLst>
          </p:cNvPr>
          <p:cNvSpPr>
            <a:spLocks noGrp="1"/>
          </p:cNvSpPr>
          <p:nvPr>
            <p:ph type="title"/>
          </p:nvPr>
        </p:nvSpPr>
        <p:spPr>
          <a:xfrm>
            <a:off x="719006" y="431682"/>
            <a:ext cx="8952532" cy="973698"/>
          </a:xfrm>
        </p:spPr>
        <p:txBody>
          <a:bodyPr/>
          <a:lstStyle/>
          <a:p>
            <a:r>
              <a:rPr lang="en-GB" sz="4000" dirty="0">
                <a:solidFill>
                  <a:schemeClr val="tx2"/>
                </a:solidFill>
              </a:rPr>
              <a:t>Kirkwall Airport 2024 Footprint – Scope 3</a:t>
            </a:r>
          </a:p>
        </p:txBody>
      </p:sp>
      <p:sp>
        <p:nvSpPr>
          <p:cNvPr id="16" name="TextBox 15">
            <a:extLst>
              <a:ext uri="{FF2B5EF4-FFF2-40B4-BE49-F238E27FC236}">
                <a16:creationId xmlns:a16="http://schemas.microsoft.com/office/drawing/2014/main" id="{A70F7C90-A8ED-98C3-5A72-0564B7CAD6D0}"/>
              </a:ext>
            </a:extLst>
          </p:cNvPr>
          <p:cNvSpPr txBox="1"/>
          <p:nvPr/>
        </p:nvSpPr>
        <p:spPr>
          <a:xfrm>
            <a:off x="798156" y="2873573"/>
            <a:ext cx="5912360" cy="369332"/>
          </a:xfrm>
          <a:prstGeom prst="rect">
            <a:avLst/>
          </a:prstGeom>
          <a:noFill/>
          <a:ln w="28575">
            <a:solidFill>
              <a:schemeClr val="tx2"/>
            </a:solidFill>
          </a:ln>
        </p:spPr>
        <p:txBody>
          <a:bodyPr wrap="square" rtlCol="0">
            <a:spAutoFit/>
          </a:bodyPr>
          <a:lstStyle/>
          <a:p>
            <a:r>
              <a:rPr lang="en-GB" b="1" dirty="0">
                <a:solidFill>
                  <a:schemeClr val="accent6">
                    <a:lumMod val="75000"/>
                  </a:schemeClr>
                </a:solidFill>
                <a:latin typeface="Calibri" panose="020F0502020204030204" pitchFamily="34" charset="0"/>
              </a:rPr>
              <a:t>Total Scope 3 emissions – 1,628 tonnes CO</a:t>
            </a:r>
            <a:r>
              <a:rPr lang="en-GB" b="1" baseline="-25000" dirty="0">
                <a:solidFill>
                  <a:schemeClr val="accent6">
                    <a:lumMod val="75000"/>
                  </a:schemeClr>
                </a:solidFill>
                <a:latin typeface="Calibri" panose="020F0502020204030204" pitchFamily="34" charset="0"/>
              </a:rPr>
              <a:t>2</a:t>
            </a:r>
            <a:r>
              <a:rPr lang="en-GB" b="1" dirty="0">
                <a:solidFill>
                  <a:schemeClr val="accent6">
                    <a:lumMod val="75000"/>
                  </a:schemeClr>
                </a:solidFill>
                <a:latin typeface="Calibri" panose="020F0502020204030204" pitchFamily="34" charset="0"/>
              </a:rPr>
              <a:t>e</a:t>
            </a:r>
          </a:p>
        </p:txBody>
      </p:sp>
      <p:graphicFrame>
        <p:nvGraphicFramePr>
          <p:cNvPr id="6" name="Chart 5">
            <a:extLst>
              <a:ext uri="{FF2B5EF4-FFF2-40B4-BE49-F238E27FC236}">
                <a16:creationId xmlns:a16="http://schemas.microsoft.com/office/drawing/2014/main" id="{5E0FAC66-B684-4333-B54D-F3033159A224}"/>
              </a:ext>
            </a:extLst>
          </p:cNvPr>
          <p:cNvGraphicFramePr>
            <a:graphicFrameLocks/>
          </p:cNvGraphicFramePr>
          <p:nvPr>
            <p:extLst>
              <p:ext uri="{D42A27DB-BD31-4B8C-83A1-F6EECF244321}">
                <p14:modId xmlns:p14="http://schemas.microsoft.com/office/powerpoint/2010/main" val="3003496126"/>
              </p:ext>
            </p:extLst>
          </p:nvPr>
        </p:nvGraphicFramePr>
        <p:xfrm>
          <a:off x="683856" y="3686079"/>
          <a:ext cx="11393844" cy="31719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76025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UIDESTITLESHAPE" val="True"/>
</p:tagLst>
</file>

<file path=ppt/tags/tag1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3.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5.xml><?xml version="1.0" encoding="utf-8"?>
<p:tagLst xmlns:a="http://schemas.openxmlformats.org/drawingml/2006/main" xmlns:r="http://schemas.openxmlformats.org/officeDocument/2006/relationships" xmlns:p="http://schemas.openxmlformats.org/presentationml/2006/main">
  <p:tag name="MASTERTOPMARGIN" val="155.3543"/>
  <p:tag name="MASTERLEFTMARGIN" val="60.3357"/>
  <p:tag name="MASTERRIGHTMARGIN" val="43.9368"/>
  <p:tag name="MASTERBOTTOMMARGIN" val="53.625"/>
  <p:tag name="GUIDECOLS" val="1"/>
  <p:tag name="GUIDEROWS" val="1"/>
  <p:tag name="GUTTERCOL" val="0.6 cm"/>
  <p:tag name="GUTTERROW" val="0.6 cm"/>
  <p:tag name="GUIDESAPPLIEDTO" val="2"/>
</p:tagLst>
</file>

<file path=ppt/tags/tag16.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8.xml><?xml version="1.0" encoding="utf-8"?>
<p:tagLst xmlns:a="http://schemas.openxmlformats.org/drawingml/2006/main" xmlns:r="http://schemas.openxmlformats.org/officeDocument/2006/relationships" xmlns:p="http://schemas.openxmlformats.org/presentationml/2006/main">
  <p:tag name="GUIDECOLS" val="5"/>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1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xml><?xml version="1.0" encoding="utf-8"?>
<p:tagLst xmlns:a="http://schemas.openxmlformats.org/drawingml/2006/main" xmlns:r="http://schemas.openxmlformats.org/officeDocument/2006/relationships" xmlns:p="http://schemas.openxmlformats.org/presentationml/2006/main">
  <p:tag name="GUIDESMEASURMENT" val="True"/>
</p:tagLst>
</file>

<file path=ppt/tags/tag2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3.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5.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6.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2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xml><?xml version="1.0" encoding="utf-8"?>
<p:tagLst xmlns:a="http://schemas.openxmlformats.org/drawingml/2006/main" xmlns:r="http://schemas.openxmlformats.org/officeDocument/2006/relationships" xmlns:p="http://schemas.openxmlformats.org/presentationml/2006/main">
  <p:tag name="GUIDESFOOTERSHAPE" val="True"/>
</p:tagLst>
</file>

<file path=ppt/tags/tag3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1.xml><?xml version="1.0" encoding="utf-8"?>
<p:tagLst xmlns:a="http://schemas.openxmlformats.org/drawingml/2006/main" xmlns:r="http://schemas.openxmlformats.org/officeDocument/2006/relationships" xmlns:p="http://schemas.openxmlformats.org/presentationml/2006/main">
  <p:tag name="MASTERRIGHTMARGIN" val="43.937"/>
  <p:tag name="MASTERBOTTOMMARGIN" val="53.5748"/>
  <p:tag name="GUIDECOLS" val="1"/>
  <p:tag name="GUIDEROWS" val="1"/>
  <p:tag name="GUTTERCOL" val="0.6 cm"/>
  <p:tag name="GUTTERROW" val="0.6 cm"/>
  <p:tag name="GUIDESAPPLIEDTO" val="2"/>
  <p:tag name="MASTERTOPMARGIN" val="192.7559"/>
  <p:tag name="MASTERLEFTMARGIN" val="60.378"/>
</p:tagLst>
</file>

<file path=ppt/tags/tag3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3.xml><?xml version="1.0" encoding="utf-8"?>
<p:tagLst xmlns:a="http://schemas.openxmlformats.org/drawingml/2006/main" xmlns:r="http://schemas.openxmlformats.org/officeDocument/2006/relationships" xmlns:p="http://schemas.openxmlformats.org/presentationml/2006/main">
  <p:tag name="GUTTERCOL" val="0.6 cm"/>
  <p:tag name="GUTTERROW" val="0.6 cm"/>
  <p:tag name="GUIDESAPPLIEDTO" val="2"/>
  <p:tag name="MASTERTOPMARGIN" val="155.3543"/>
  <p:tag name="MASTERLEFTMARGIN" val="60.3357"/>
  <p:tag name="MASTERRIGHTMARGIN" val="43.9368"/>
  <p:tag name="MASTERBOTTOMMARGIN" val="53.625"/>
  <p:tag name="GUIDEROWS" val="2"/>
  <p:tag name="GUIDECOLS" val="5"/>
</p:tagLst>
</file>

<file path=ppt/tags/tag3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5.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6.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39.xml><?xml version="1.0" encoding="utf-8"?>
<p:tagLst xmlns:a="http://schemas.openxmlformats.org/drawingml/2006/main" xmlns:r="http://schemas.openxmlformats.org/officeDocument/2006/relationships" xmlns:p="http://schemas.openxmlformats.org/presentationml/2006/main">
  <p:tag name="GUTTERROW" val="0.6 cm"/>
  <p:tag name="GUIDESAPPLIEDTO" val="2"/>
  <p:tag name="CUSTMASTERTOPMARGIN" val="155.3386"/>
  <p:tag name="CUSTMASTERLEFTMARGIN" val="43.937"/>
  <p:tag name="CUSTMASTERRIGHTMARGIN" val="43.937"/>
  <p:tag name="CUSTMASTERBOTTOMMARGIN" val="53.5748"/>
  <p:tag name="GUTTERCOL" val="1.2 cm"/>
  <p:tag name="MASTERTOPMARGIN" val="155.3543"/>
  <p:tag name="MASTERLEFTMARGIN" val="60.3357"/>
  <p:tag name="MASTERRIGHTMARGIN" val="43.9368"/>
  <p:tag name="MASTERBOTTOMMARGIN" val="53.625"/>
  <p:tag name="GUIDECOLS" val="4"/>
  <p:tag name="GUIDEROWS" val="1"/>
</p:tagLst>
</file>

<file path=ppt/tags/tag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CUSTMASTERTOPMARGIN" val="121.8898"/>
  <p:tag name="CUSTMASTERLEFTMARGIN" val="36.2835"/>
  <p:tag name="CUSTMASTERRIGHTMARGIN" val="36.2835"/>
  <p:tag name="CUSTMASTERBOTTOMMARGIN" val="121.8898"/>
  <p:tag name="MASTERTOPMARGIN" val="155.3386"/>
  <p:tag name="MASTERLEFTMARGIN" val="60.378"/>
  <p:tag name="MASTERRIGHTMARGIN" val="43.937"/>
  <p:tag name="MASTERBOTTOMMARGIN" val="53.5748"/>
</p:tagLst>
</file>

<file path=ppt/tags/tag4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4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42.xml><?xml version="1.0" encoding="utf-8"?>
<p:tagLst xmlns:a="http://schemas.openxmlformats.org/drawingml/2006/main" xmlns:r="http://schemas.openxmlformats.org/officeDocument/2006/relationships" xmlns:p="http://schemas.openxmlformats.org/presentationml/2006/main">
  <p:tag name="MASTERTOPMARGIN" val="155.3543"/>
  <p:tag name="MASTERLEFTMARGIN" val="60.3357"/>
  <p:tag name="MASTERRIGHTMARGIN" val="43.9368"/>
  <p:tag name="MASTERBOTTOMMARGIN" val="53.625"/>
  <p:tag name="GUIDECOLS" val="1"/>
  <p:tag name="GUIDEROWS" val="1"/>
  <p:tag name="GUTTERCOL" val="0.6 cm"/>
  <p:tag name="GUTTERROW" val="0.6 cm"/>
  <p:tag name="GUIDESAPPLIEDTO" val="2"/>
</p:tagLst>
</file>

<file path=ppt/tags/tag43.xml><?xml version="1.0" encoding="utf-8"?>
<p:tagLst xmlns:a="http://schemas.openxmlformats.org/drawingml/2006/main" xmlns:r="http://schemas.openxmlformats.org/officeDocument/2006/relationships" xmlns:p="http://schemas.openxmlformats.org/presentationml/2006/main">
  <p:tag name="GUIDEROWS" val="1"/>
  <p:tag name="GUTTERCOL" val="0.6 cm"/>
  <p:tag name="GUTTERROW" val="0.6 cm"/>
  <p:tag name="GUIDESAPPLIEDTO" val="2"/>
  <p:tag name="GUIDECOLS" val="3"/>
  <p:tag name="MASTERTOPMARGIN" val="155.3543"/>
  <p:tag name="MASTERLEFTMARGIN" val="60.3357"/>
  <p:tag name="MASTERRIGHTMARGIN" val="43.9368"/>
  <p:tag name="MASTERBOTTOMMARGIN" val="53.625"/>
</p:tagLst>
</file>

<file path=ppt/tags/tag4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45.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46.xml><?xml version="1.0" encoding="utf-8"?>
<p:tagLst xmlns:a="http://schemas.openxmlformats.org/drawingml/2006/main" xmlns:r="http://schemas.openxmlformats.org/officeDocument/2006/relationships" xmlns:p="http://schemas.openxmlformats.org/presentationml/2006/main">
  <p:tag name="CONTAINEDIMAGEPATH" val="C:\Users\GWCL\AppData\Local\Templafy\AddIns\PowerPointVsto\Waterman Logo_White.png"/>
</p:tagLst>
</file>

<file path=ppt/tags/tag5.xml><?xml version="1.0" encoding="utf-8"?>
<p:tagLst xmlns:a="http://schemas.openxmlformats.org/drawingml/2006/main" xmlns:r="http://schemas.openxmlformats.org/officeDocument/2006/relationships" xmlns:p="http://schemas.openxmlformats.org/presentationml/2006/main">
  <p:tag name="CUSTMASTERTOPMARGIN" val="192.7559"/>
  <p:tag name="CUSTMASTERLEFTMARGIN" val="43.937"/>
  <p:tag name="CUSTMASTERRIGHTMARGIN" val="43.937"/>
  <p:tag name="CUSTMASTERBOTTOMMARGIN" val="53.5748"/>
  <p:tag name="GUIDECOLS" val="4"/>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6.xml><?xml version="1.0" encoding="utf-8"?>
<p:tagLst xmlns:a="http://schemas.openxmlformats.org/drawingml/2006/main" xmlns:r="http://schemas.openxmlformats.org/officeDocument/2006/relationships" xmlns:p="http://schemas.openxmlformats.org/presentationml/2006/main">
  <p:tag name="GUIDECOLS" val="4"/>
  <p:tag name="GUIDEROWS" val="1"/>
  <p:tag name="GUTTERCOL" val="0.6 cm"/>
  <p:tag name="GUTTERROW" val="0.6 cm"/>
  <p:tag name="GUIDESAPPLIEDTO" val="2"/>
  <p:tag name="CUSTMASTERTOPMARGIN" val="192.7559"/>
  <p:tag name="CUSTMASTERLEFTMARGIN" val="60.378"/>
  <p:tag name="CUSTMASTERRIGHTMARGIN" val="43.937"/>
  <p:tag name="CUSTMASTERBOTTOMMARGIN" val="53.5748"/>
  <p:tag name="MASTERTOPMARGIN" val="155.3543"/>
  <p:tag name="MASTERLEFTMARGIN" val="60.3357"/>
  <p:tag name="MASTERRIGHTMARGIN" val="43.9368"/>
  <p:tag name="MASTERBOTTOMMARGIN" val="53.625"/>
</p:tagLst>
</file>

<file path=ppt/tags/tag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 name="CUSTMASTERTOPMARGIN" val="155.3386"/>
  <p:tag name="CUSTMASTERLEFTMARGIN" val="60.378"/>
  <p:tag name="CUSTMASTERRIGHTMARGIN" val="43.937"/>
  <p:tag name="CUSTMASTERBOTTOMMARGIN" val="53.5748"/>
</p:tagLst>
</file>

<file path=ppt/tags/tag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ags/tag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 name="MASTERTOPMARGIN" val="155.3543"/>
  <p:tag name="MASTERLEFTMARGIN" val="60.3357"/>
  <p:tag name="MASTERRIGHTMARGIN" val="43.9368"/>
  <p:tag name="MASTERBOTTOMMARGIN" val="53.625"/>
</p:tagLst>
</file>

<file path=ppt/theme/theme1.xml><?xml version="1.0" encoding="utf-8"?>
<a:theme xmlns:a="http://schemas.openxmlformats.org/drawingml/2006/main" name="1_Office Theme">
  <a:themeElements>
    <a:clrScheme name="Custom 1">
      <a:dk1>
        <a:srgbClr val="183860"/>
      </a:dk1>
      <a:lt1>
        <a:sysClr val="window" lastClr="FFFFFF"/>
      </a:lt1>
      <a:dk2>
        <a:srgbClr val="3C77B3"/>
      </a:dk2>
      <a:lt2>
        <a:srgbClr val="ECECEB"/>
      </a:lt2>
      <a:accent1>
        <a:srgbClr val="183860"/>
      </a:accent1>
      <a:accent2>
        <a:srgbClr val="3C77B3"/>
      </a:accent2>
      <a:accent3>
        <a:srgbClr val="714B79"/>
      </a:accent3>
      <a:accent4>
        <a:srgbClr val="55C2E4"/>
      </a:accent4>
      <a:accent5>
        <a:srgbClr val="9E3316"/>
      </a:accent5>
      <a:accent6>
        <a:srgbClr val="6D0931"/>
      </a:accent6>
      <a:hlink>
        <a:srgbClr val="18653F"/>
      </a:hlink>
      <a:folHlink>
        <a:srgbClr val="025F68"/>
      </a:folHlink>
    </a:clrScheme>
    <a:fontScheme name="__Waterma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ICARDO_INTROS">
  <a:themeElements>
    <a:clrScheme name="Ricardo PowerPoint Colour Theme">
      <a:dk1>
        <a:srgbClr val="323E48"/>
      </a:dk1>
      <a:lt1>
        <a:srgbClr val="FFFFFF"/>
      </a:lt1>
      <a:dk2>
        <a:srgbClr val="1A4596"/>
      </a:dk2>
      <a:lt2>
        <a:srgbClr val="009BDF"/>
      </a:lt2>
      <a:accent1>
        <a:srgbClr val="1F1646"/>
      </a:accent1>
      <a:accent2>
        <a:srgbClr val="A3AAAE"/>
      </a:accent2>
      <a:accent3>
        <a:srgbClr val="D0D2D2"/>
      </a:accent3>
      <a:accent4>
        <a:srgbClr val="97124B"/>
      </a:accent4>
      <a:accent5>
        <a:srgbClr val="004C46"/>
      </a:accent5>
      <a:accent6>
        <a:srgbClr val="FECC16"/>
      </a:accent6>
      <a:hlink>
        <a:srgbClr val="009BDF"/>
      </a:hlink>
      <a:folHlink>
        <a:srgbClr val="D0D2D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Ricardo Colours Baseline">
        <a:dk1>
          <a:srgbClr val="323E48"/>
        </a:dk1>
        <a:lt1>
          <a:srgbClr val="FFFFFF"/>
        </a:lt1>
        <a:dk2>
          <a:srgbClr val="1A4596"/>
        </a:dk2>
        <a:lt2>
          <a:srgbClr val="009BDF"/>
        </a:lt2>
        <a:accent1>
          <a:srgbClr val="1F1646"/>
        </a:accent1>
        <a:accent2>
          <a:srgbClr val="A3AAAE"/>
        </a:accent2>
        <a:accent3>
          <a:srgbClr val="D0D2D2"/>
        </a:accent3>
        <a:accent4>
          <a:srgbClr val="97124B"/>
        </a:accent4>
        <a:accent5>
          <a:srgbClr val="004C46"/>
        </a:accent5>
        <a:accent6>
          <a:srgbClr val="FECC16"/>
        </a:accent6>
        <a:hlink>
          <a:srgbClr val="1A4596"/>
        </a:hlink>
        <a:folHlink>
          <a:srgbClr val="A3AAAE"/>
        </a:folHlink>
      </a:clrScheme>
    </a:extraClrScheme>
    <a:extraClrScheme>
      <a:clrScheme name="Ricardo Colours Option 1">
        <a:dk1>
          <a:srgbClr val="000000"/>
        </a:dk1>
        <a:lt1>
          <a:srgbClr val="FFFFFF"/>
        </a:lt1>
        <a:dk2>
          <a:srgbClr val="00A6B6"/>
        </a:dk2>
        <a:lt2>
          <a:srgbClr val="FFFFFF"/>
        </a:lt2>
        <a:accent1>
          <a:srgbClr val="1F1646"/>
        </a:accent1>
        <a:accent2>
          <a:srgbClr val="1A4596"/>
        </a:accent2>
        <a:accent3>
          <a:srgbClr val="009BDF"/>
        </a:accent3>
        <a:accent4>
          <a:srgbClr val="323E48"/>
        </a:accent4>
        <a:accent5>
          <a:srgbClr val="A3AAAE"/>
        </a:accent5>
        <a:accent6>
          <a:srgbClr val="D0D2D2"/>
        </a:accent6>
        <a:hlink>
          <a:srgbClr val="1A4596"/>
        </a:hlink>
        <a:folHlink>
          <a:srgbClr val="A3AAAE"/>
        </a:folHlink>
      </a:clrScheme>
    </a:extraClrScheme>
    <a:extraClrScheme>
      <a:clrScheme name="Ricardo Colours Option 2">
        <a:dk1>
          <a:srgbClr val="000000"/>
        </a:dk1>
        <a:lt1>
          <a:srgbClr val="FFFFFF"/>
        </a:lt1>
        <a:dk2>
          <a:srgbClr val="00A6B6"/>
        </a:dk2>
        <a:lt2>
          <a:srgbClr val="FFFFFF"/>
        </a:lt2>
        <a:accent1>
          <a:srgbClr val="1A4596"/>
        </a:accent1>
        <a:accent2>
          <a:srgbClr val="009BDF"/>
        </a:accent2>
        <a:accent3>
          <a:srgbClr val="A3AAAE"/>
        </a:accent3>
        <a:accent4>
          <a:srgbClr val="1F1646"/>
        </a:accent4>
        <a:accent5>
          <a:srgbClr val="D0D2D2"/>
        </a:accent5>
        <a:accent6>
          <a:srgbClr val="323E48"/>
        </a:accent6>
        <a:hlink>
          <a:srgbClr val="1A4596"/>
        </a:hlink>
        <a:folHlink>
          <a:srgbClr val="A3AAAE"/>
        </a:folHlink>
      </a:clrScheme>
    </a:extraClrScheme>
    <a:extraClrScheme>
      <a:clrScheme name="Ricardo Colours Option 3">
        <a:dk1>
          <a:srgbClr val="000000"/>
        </a:dk1>
        <a:lt1>
          <a:srgbClr val="FFFFFF"/>
        </a:lt1>
        <a:dk2>
          <a:srgbClr val="00A6B6"/>
        </a:dk2>
        <a:lt2>
          <a:srgbClr val="FFFFFF"/>
        </a:lt2>
        <a:accent1>
          <a:srgbClr val="1A4596"/>
        </a:accent1>
        <a:accent2>
          <a:srgbClr val="A3AAAE"/>
        </a:accent2>
        <a:accent3>
          <a:srgbClr val="009BDF"/>
        </a:accent3>
        <a:accent4>
          <a:srgbClr val="1F1646"/>
        </a:accent4>
        <a:accent5>
          <a:srgbClr val="D0D2D2"/>
        </a:accent5>
        <a:accent6>
          <a:srgbClr val="323E48"/>
        </a:accent6>
        <a:hlink>
          <a:srgbClr val="1A4596"/>
        </a:hlink>
        <a:folHlink>
          <a:srgbClr val="A3AAAE"/>
        </a:folHlink>
      </a:clrScheme>
    </a:extraClrScheme>
    <a:extraClrScheme>
      <a:clrScheme name="Ricardo Colours Option 4">
        <a:dk1>
          <a:srgbClr val="000000"/>
        </a:dk1>
        <a:lt1>
          <a:srgbClr val="FFFFFF"/>
        </a:lt1>
        <a:dk2>
          <a:srgbClr val="00A6B6"/>
        </a:dk2>
        <a:lt2>
          <a:srgbClr val="FFFFFF"/>
        </a:lt2>
        <a:accent1>
          <a:srgbClr val="1A4596"/>
        </a:accent1>
        <a:accent2>
          <a:srgbClr val="009BDF"/>
        </a:accent2>
        <a:accent3>
          <a:srgbClr val="A3AAAE"/>
        </a:accent3>
        <a:accent4>
          <a:srgbClr val="00956E"/>
        </a:accent4>
        <a:accent5>
          <a:srgbClr val="97124B"/>
        </a:accent5>
        <a:accent6>
          <a:srgbClr val="FECC16"/>
        </a:accent6>
        <a:hlink>
          <a:srgbClr val="1A4596"/>
        </a:hlink>
        <a:folHlink>
          <a:srgbClr val="A3AAAE"/>
        </a:folHlink>
      </a:clrScheme>
    </a:extraClrScheme>
    <a:extraClrScheme>
      <a:clrScheme name="Ricardo Colours Option 5">
        <a:dk1>
          <a:srgbClr val="000000"/>
        </a:dk1>
        <a:lt1>
          <a:srgbClr val="FFFFFF"/>
        </a:lt1>
        <a:dk2>
          <a:srgbClr val="00A6B6"/>
        </a:dk2>
        <a:lt2>
          <a:srgbClr val="FFFFFF"/>
        </a:lt2>
        <a:accent1>
          <a:srgbClr val="1A4596"/>
        </a:accent1>
        <a:accent2>
          <a:srgbClr val="009BDF"/>
        </a:accent2>
        <a:accent3>
          <a:srgbClr val="A3AAAE"/>
        </a:accent3>
        <a:accent4>
          <a:srgbClr val="FECC16"/>
        </a:accent4>
        <a:accent5>
          <a:srgbClr val="00956E"/>
        </a:accent5>
        <a:accent6>
          <a:srgbClr val="E97300"/>
        </a:accent6>
        <a:hlink>
          <a:srgbClr val="1A4596"/>
        </a:hlink>
        <a:folHlink>
          <a:srgbClr val="A3AAAE"/>
        </a:folHlink>
      </a:clrScheme>
    </a:extraClrScheme>
    <a:extraClrScheme>
      <a:clrScheme name="Ricardo Colours Option 6">
        <a:dk1>
          <a:srgbClr val="000000"/>
        </a:dk1>
        <a:lt1>
          <a:srgbClr val="FFFFFF"/>
        </a:lt1>
        <a:dk2>
          <a:srgbClr val="00A6B6"/>
        </a:dk2>
        <a:lt2>
          <a:srgbClr val="FFFFFF"/>
        </a:lt2>
        <a:accent1>
          <a:srgbClr val="1A4596"/>
        </a:accent1>
        <a:accent2>
          <a:srgbClr val="009BDF"/>
        </a:accent2>
        <a:accent3>
          <a:srgbClr val="A3AAAE"/>
        </a:accent3>
        <a:accent4>
          <a:srgbClr val="97124B"/>
        </a:accent4>
        <a:accent5>
          <a:srgbClr val="00956E"/>
        </a:accent5>
        <a:accent6>
          <a:srgbClr val="FECC16"/>
        </a:accent6>
        <a:hlink>
          <a:srgbClr val="1A4596"/>
        </a:hlink>
        <a:folHlink>
          <a:srgbClr val="A3AAAE"/>
        </a:folHlink>
      </a:clrScheme>
    </a:extraClrScheme>
    <a:extraClrScheme>
      <a:clrScheme name="Ricardo Colours Option 7">
        <a:dk1>
          <a:srgbClr val="000000"/>
        </a:dk1>
        <a:lt1>
          <a:srgbClr val="FFFFFF"/>
        </a:lt1>
        <a:dk2>
          <a:srgbClr val="00A6B6"/>
        </a:dk2>
        <a:lt2>
          <a:srgbClr val="FFFFFF"/>
        </a:lt2>
        <a:accent1>
          <a:srgbClr val="1A4596"/>
        </a:accent1>
        <a:accent2>
          <a:srgbClr val="00A6B6"/>
        </a:accent2>
        <a:accent3>
          <a:srgbClr val="009BDF"/>
        </a:accent3>
        <a:accent4>
          <a:srgbClr val="FECC16"/>
        </a:accent4>
        <a:accent5>
          <a:srgbClr val="A3AAAE"/>
        </a:accent5>
        <a:accent6>
          <a:srgbClr val="E97300"/>
        </a:accent6>
        <a:hlink>
          <a:srgbClr val="1A4596"/>
        </a:hlink>
        <a:folHlink>
          <a:srgbClr val="A3AAAE"/>
        </a:folHlink>
      </a:clrScheme>
    </a:extraClrScheme>
    <a:extraClrScheme>
      <a:clrScheme name="Ricardo Colours Option 8">
        <a:dk1>
          <a:srgbClr val="000000"/>
        </a:dk1>
        <a:lt1>
          <a:srgbClr val="FFFFFF"/>
        </a:lt1>
        <a:dk2>
          <a:srgbClr val="00A6B6"/>
        </a:dk2>
        <a:lt2>
          <a:srgbClr val="FFFFFF"/>
        </a:lt2>
        <a:accent1>
          <a:srgbClr val="1A4596"/>
        </a:accent1>
        <a:accent2>
          <a:srgbClr val="97124B"/>
        </a:accent2>
        <a:accent3>
          <a:srgbClr val="009BDF"/>
        </a:accent3>
        <a:accent4>
          <a:srgbClr val="76236D"/>
        </a:accent4>
        <a:accent5>
          <a:srgbClr val="00A6B6"/>
        </a:accent5>
        <a:accent6>
          <a:srgbClr val="FECC16"/>
        </a:accent6>
        <a:hlink>
          <a:srgbClr val="1A4596"/>
        </a:hlink>
        <a:folHlink>
          <a:srgbClr val="A3AAAE"/>
        </a:folHlink>
      </a:clrScheme>
    </a:extraClrScheme>
    <a:extraClrScheme>
      <a:clrScheme name="Ricardo Colours Option 9">
        <a:dk1>
          <a:srgbClr val="000000"/>
        </a:dk1>
        <a:lt1>
          <a:srgbClr val="FFFFFF"/>
        </a:lt1>
        <a:dk2>
          <a:srgbClr val="1F1646"/>
        </a:dk2>
        <a:lt2>
          <a:srgbClr val="FFFFFF"/>
        </a:lt2>
        <a:accent1>
          <a:srgbClr val="1A4596"/>
        </a:accent1>
        <a:accent2>
          <a:srgbClr val="009BDF"/>
        </a:accent2>
        <a:accent3>
          <a:srgbClr val="A3AAAE"/>
        </a:accent3>
        <a:accent4>
          <a:srgbClr val="004C46"/>
        </a:accent4>
        <a:accent5>
          <a:srgbClr val="FECC16"/>
        </a:accent5>
        <a:accent6>
          <a:srgbClr val="97124B"/>
        </a:accent6>
        <a:hlink>
          <a:srgbClr val="1A4596"/>
        </a:hlink>
        <a:folHlink>
          <a:srgbClr val="A3AAAE"/>
        </a:folHlink>
      </a:clrScheme>
    </a:extraClrScheme>
    <a:extraClrScheme>
      <a:clrScheme name="Ricardo Colours Option 10">
        <a:dk1>
          <a:srgbClr val="000000"/>
        </a:dk1>
        <a:lt1>
          <a:srgbClr val="FFFFFF"/>
        </a:lt1>
        <a:dk2>
          <a:srgbClr val="1F1646"/>
        </a:dk2>
        <a:lt2>
          <a:srgbClr val="FFFFFF"/>
        </a:lt2>
        <a:accent1>
          <a:srgbClr val="1A4596"/>
        </a:accent1>
        <a:accent2>
          <a:srgbClr val="009BDF"/>
        </a:accent2>
        <a:accent3>
          <a:srgbClr val="A3AAAE"/>
        </a:accent3>
        <a:accent4>
          <a:srgbClr val="00956E"/>
        </a:accent4>
        <a:accent5>
          <a:srgbClr val="FECC16"/>
        </a:accent5>
        <a:accent6>
          <a:srgbClr val="97124B"/>
        </a:accent6>
        <a:hlink>
          <a:srgbClr val="1A4596"/>
        </a:hlink>
        <a:folHlink>
          <a:srgbClr val="A3AAAE"/>
        </a:folHlink>
      </a:clrScheme>
    </a:extraClrScheme>
  </a:extraClrSchemeLst>
  <a:custClrLst>
    <a:custClr name="Black RGB(0, 0, 0)">
      <a:srgbClr val="000000"/>
    </a:custClr>
    <a:custClr name="Ricardo Dark Grey RGB(50, 62, 72)">
      <a:srgbClr val="323E48"/>
    </a:custClr>
    <a:custClr name="Ricardo Logo Grey RGB(163, 170, 174)">
      <a:srgbClr val="A3AAAE"/>
    </a:custClr>
    <a:custClr name="Ricardo Light Grey RGB(208, 210, 210)">
      <a:srgbClr val="D0D2D2"/>
    </a:custClr>
    <a:custClr name="White RGB(255, 255, 255)">
      <a:srgbClr val="FFFFFF"/>
    </a:custClr>
    <a:custClr name="Ricardo Dark Blue RGB(31, 22, 70)">
      <a:srgbClr val="1F1646"/>
    </a:custClr>
    <a:custClr name="Ricardo Logo Blue RGB(26, 69, 150)">
      <a:srgbClr val="1A4596"/>
    </a:custClr>
    <a:custClr name="Ricardo Light Blue RGB(0, 155, 223)">
      <a:srgbClr val="009BDF"/>
    </a:custClr>
    <a:custClr name="Ricardo AI Teal RGB(0, 166, 182)">
      <a:srgbClr val="00A6B6"/>
    </a:custClr>
    <a:custClr name="Ricardo EE Green RGB(0, 149, 110)">
      <a:srgbClr val="00956E"/>
    </a:custClr>
    <a:custClr name="Ricardo Secondary Dark Green RGB(0, 76, 70)">
      <a:srgbClr val="004C46"/>
    </a:custClr>
    <a:custClr name="Ricardo Defence Purple RGB(118, 35, 109)">
      <a:srgbClr val="76236D"/>
    </a:custClr>
    <a:custClr name="Ricardo Secondary Plum RGB(151, 18, 75)">
      <a:srgbClr val="97124B"/>
    </a:custClr>
    <a:custClr name="Ricardo Rail Orange RGB(233, 115, 0)">
      <a:srgbClr val="E97300"/>
    </a:custClr>
    <a:custClr name="Ricardo Secondary Yellow RGB(254, 204, 22)">
      <a:srgbClr val="FECC16"/>
    </a:custClr>
  </a:custClrLst>
  <a:extLst>
    <a:ext uri="{05A4C25C-085E-4340-85A3-A5531E510DB2}">
      <thm15:themeFamily xmlns:thm15="http://schemas.microsoft.com/office/thememl/2012/main" name="Net zero template" id="{403D1C15-7869-48EF-AFBF-0E5A9CE072B8}" vid="{AB257F79-E30D-40A8-9597-C38D3B12F65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TemplafySlideTemplateConfiguration><![CDATA[{"slideVersion":1,"isValidatorEnabled":false,"isLocked":false,"elementsMetadata":[],"slideId":"638080838681286031","enableDocumentContentUpdater":false,"version":"2.0"}]]></TemplafySlideTemplateConfiguration>
</file>

<file path=customXml/item2.xml><?xml version="1.0" encoding="utf-8"?>
<TemplafySlideFormConfiguration><![CDATA[{"formFields":[],"formDataEntries":[]}]]></TemplafySlideFormConfiguration>
</file>

<file path=customXml/item3.xml><?xml version="1.0" encoding="utf-8"?>
<TemplafySlideTemplateConfiguration><![CDATA[{"slideVersion":1,"isValidatorEnabled":false,"isLocked":false,"elementsMetadata":[],"slideId":"638080838681297489","enableDocumentContentUpdater":false,"version":"2.0"}]]></TemplafySlideTemplateConfiguration>
</file>

<file path=customXml/item4.xml><?xml version="1.0" encoding="utf-8"?>
<TemplafySlideFormConfiguration><![CDATA[{"formFields":[],"formDataEntries":[]}]]></TemplafySlideFormConfiguration>
</file>

<file path=customXml/item5.xml><?xml version="1.0" encoding="utf-8"?>
<ct:contentTypeSchema xmlns:ct="http://schemas.microsoft.com/office/2006/metadata/contentType" xmlns:ma="http://schemas.microsoft.com/office/2006/metadata/properties/metaAttributes" ct:_="" ma:_="" ma:contentTypeName="Document" ma:contentTypeID="0x010100763BE48057B1C8459CC8E4C3CE3AD91E" ma:contentTypeVersion="15" ma:contentTypeDescription="Create a new document." ma:contentTypeScope="" ma:versionID="43c26f1ecb3fb5cb295418b044f54b85">
  <xsd:schema xmlns:xsd="http://www.w3.org/2001/XMLSchema" xmlns:xs="http://www.w3.org/2001/XMLSchema" xmlns:p="http://schemas.microsoft.com/office/2006/metadata/properties" xmlns:ns2="7c99d11f-4e82-4142-bca3-64b4ff2ebdaa" xmlns:ns3="64c24d0e-88d7-47e2-8735-debcec8b28e6" targetNamespace="http://schemas.microsoft.com/office/2006/metadata/properties" ma:root="true" ma:fieldsID="43d8453410147ea45d39d70ba20552db" ns2:_="" ns3:_="">
    <xsd:import namespace="7c99d11f-4e82-4142-bca3-64b4ff2ebdaa"/>
    <xsd:import namespace="64c24d0e-88d7-47e2-8735-debcec8b28e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99d11f-4e82-4142-bca3-64b4ff2ebd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6ed456e-f1a5-4e20-975e-1eb633c0bed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c24d0e-88d7-47e2-8735-debcec8b28e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8a485c2-5ef7-4888-9a01-33bbb1384143}" ma:internalName="TaxCatchAll" ma:showField="CatchAllData" ma:web="64c24d0e-88d7-47e2-8735-debcec8b28e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so-contentType ?>
<FormTemplates xmlns="http://schemas.microsoft.com/sharepoint/v3/contenttype/forms">
  <Display>DocumentLibraryForm</Display>
  <Edit>DocumentLibraryForm</Edit>
  <New>DocumentLibraryForm</New>
</FormTemplates>
</file>

<file path=customXml/item7.xml><?xml version="1.0" encoding="utf-8"?>
<p:properties xmlns:p="http://schemas.microsoft.com/office/2006/metadata/properties" xmlns:xsi="http://www.w3.org/2001/XMLSchema-instance" xmlns:pc="http://schemas.microsoft.com/office/infopath/2007/PartnerControls">
  <documentManagement>
    <TaxCatchAll xmlns="64c24d0e-88d7-47e2-8735-debcec8b28e6" xsi:nil="true"/>
    <lcf76f155ced4ddcb4097134ff3c332f xmlns="7c99d11f-4e82-4142-bca3-64b4ff2ebda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F778400-20EB-437E-BE69-8FB8760BB89A}">
  <ds:schemaRefs/>
</ds:datastoreItem>
</file>

<file path=customXml/itemProps2.xml><?xml version="1.0" encoding="utf-8"?>
<ds:datastoreItem xmlns:ds="http://schemas.openxmlformats.org/officeDocument/2006/customXml" ds:itemID="{EF34494B-0AF3-4E66-BBFE-69F79B44B89B}">
  <ds:schemaRefs/>
</ds:datastoreItem>
</file>

<file path=customXml/itemProps3.xml><?xml version="1.0" encoding="utf-8"?>
<ds:datastoreItem xmlns:ds="http://schemas.openxmlformats.org/officeDocument/2006/customXml" ds:itemID="{382A33C8-E324-4DD3-9D3C-DBE4147EE246}">
  <ds:schemaRefs/>
</ds:datastoreItem>
</file>

<file path=customXml/itemProps4.xml><?xml version="1.0" encoding="utf-8"?>
<ds:datastoreItem xmlns:ds="http://schemas.openxmlformats.org/officeDocument/2006/customXml" ds:itemID="{1001D2A2-86A7-4DA0-AEC9-BC070DDB4042}">
  <ds:schemaRefs/>
</ds:datastoreItem>
</file>

<file path=customXml/itemProps5.xml><?xml version="1.0" encoding="utf-8"?>
<ds:datastoreItem xmlns:ds="http://schemas.openxmlformats.org/officeDocument/2006/customXml" ds:itemID="{A653A092-EF6B-4657-95AF-47D22DA39CEB}"/>
</file>

<file path=customXml/itemProps6.xml><?xml version="1.0" encoding="utf-8"?>
<ds:datastoreItem xmlns:ds="http://schemas.openxmlformats.org/officeDocument/2006/customXml" ds:itemID="{48087A7F-4846-43F3-A979-A0367E25A795}"/>
</file>

<file path=customXml/itemProps7.xml><?xml version="1.0" encoding="utf-8"?>
<ds:datastoreItem xmlns:ds="http://schemas.openxmlformats.org/officeDocument/2006/customXml" ds:itemID="{109F7216-3F1A-42EF-9278-69056E151A76}"/>
</file>

<file path=docProps/app.xml><?xml version="1.0" encoding="utf-8"?>
<Properties xmlns="http://schemas.openxmlformats.org/officeDocument/2006/extended-properties" xmlns:vt="http://schemas.openxmlformats.org/officeDocument/2006/docPropsVTypes">
  <TotalTime>2820</TotalTime>
  <Words>3149</Words>
  <Application>Microsoft Office PowerPoint</Application>
  <PresentationFormat>Widescreen</PresentationFormat>
  <Paragraphs>541</Paragraphs>
  <Slides>18</Slides>
  <Notes>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Narkisim</vt:lpstr>
      <vt:lpstr>1_Office Theme</vt:lpstr>
      <vt:lpstr>RICARDO_INTROS</vt:lpstr>
      <vt:lpstr>Kirkwall Airport  Carbon Footprint 2024 </vt:lpstr>
      <vt:lpstr>Contents</vt:lpstr>
      <vt:lpstr>Introduction </vt:lpstr>
      <vt:lpstr>Methodology overview</vt:lpstr>
      <vt:lpstr>Kirkwall Airport 2024 Footprint - Summary </vt:lpstr>
      <vt:lpstr>Kirkwall Airport 2024 Footprint – By emissions source</vt:lpstr>
      <vt:lpstr>Kirkwall Airport 2024 Footprint – Scope 1</vt:lpstr>
      <vt:lpstr>Kirkwall Airport 2024 Footprint – Scope 2</vt:lpstr>
      <vt:lpstr>Kirkwall Airport 2024 Footprint – Scope 3</vt:lpstr>
      <vt:lpstr>Kirkwall Airport 2024 Footprint – Market based emissions</vt:lpstr>
      <vt:lpstr>Kirkwall Airport annual emissions trends (tonnes CO2e) </vt:lpstr>
      <vt:lpstr>Kirkwall Airport annual emissions trends (% year on year changes)</vt:lpstr>
      <vt:lpstr>PowerPoint Presentation</vt:lpstr>
      <vt:lpstr>Annex 1 - Methodology</vt:lpstr>
      <vt:lpstr>Annex 1 - Methodology</vt:lpstr>
      <vt:lpstr>Annex 1 - Methodology</vt:lpstr>
      <vt:lpstr>Annex 1 - Methodology</vt:lpstr>
      <vt:lpstr>Annex 1 - Methodology</vt:lpstr>
    </vt:vector>
  </TitlesOfParts>
  <Company>Waterman Group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Guy Colledge</dc:creator>
  <cp:lastModifiedBy>Gayle Barclay</cp:lastModifiedBy>
  <cp:revision>39</cp:revision>
  <dcterms:created xsi:type="dcterms:W3CDTF">2024-09-26T07:25:38Z</dcterms:created>
  <dcterms:modified xsi:type="dcterms:W3CDTF">2025-01-06T09:55:44Z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0x010100763BE48057B1C8459CC8E4C3CE3AD91E</vt:lpwstr>
  </property>
</Properties>
</file>